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3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75" r:id="rId5"/>
    <p:sldId id="285" r:id="rId6"/>
    <p:sldId id="284" r:id="rId7"/>
    <p:sldId id="280" r:id="rId8"/>
    <p:sldId id="295" r:id="rId9"/>
    <p:sldId id="286" r:id="rId10"/>
    <p:sldId id="259" r:id="rId11"/>
    <p:sldId id="290" r:id="rId12"/>
    <p:sldId id="292" r:id="rId13"/>
    <p:sldId id="291" r:id="rId14"/>
    <p:sldId id="271" r:id="rId15"/>
    <p:sldId id="281" r:id="rId16"/>
    <p:sldId id="273" r:id="rId17"/>
    <p:sldId id="294" r:id="rId18"/>
    <p:sldId id="287" r:id="rId19"/>
    <p:sldId id="282" r:id="rId20"/>
    <p:sldId id="272" r:id="rId21"/>
    <p:sldId id="277" r:id="rId22"/>
    <p:sldId id="288" r:id="rId23"/>
    <p:sldId id="283" r:id="rId24"/>
    <p:sldId id="278" r:id="rId25"/>
    <p:sldId id="279" r:id="rId26"/>
    <p:sldId id="261" r:id="rId27"/>
    <p:sldId id="262" r:id="rId28"/>
    <p:sldId id="260" r:id="rId29"/>
    <p:sldId id="263" r:id="rId30"/>
    <p:sldId id="289" r:id="rId31"/>
    <p:sldId id="264" r:id="rId32"/>
    <p:sldId id="265" r:id="rId33"/>
    <p:sldId id="268" r:id="rId34"/>
    <p:sldId id="269" r:id="rId35"/>
    <p:sldId id="270" r:id="rId36"/>
    <p:sldId id="293" r:id="rId37"/>
  </p:sldIdLst>
  <p:sldSz cx="9001125" cy="5040313"/>
  <p:notesSz cx="6858000" cy="9144000"/>
  <p:custDataLst>
    <p:tags r:id="rId39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9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4CC562-A249-46EA-A8F7-84750AC96473}" v="12" dt="2021-07-17T14:48:32.805"/>
    <p1510:client id="{2CB4E22F-7C41-4DF0-A78B-ABDA258AA31A}" v="62" dt="2021-07-17T11:46:16.820"/>
    <p1510:client id="{AD2E54B5-66E6-45F5-88CB-6951220EC41D}" v="41" dt="2021-07-18T04:39:36.5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34"/>
  </p:normalViewPr>
  <p:slideViewPr>
    <p:cSldViewPr>
      <p:cViewPr varScale="1">
        <p:scale>
          <a:sx n="146" d="100"/>
          <a:sy n="146" d="100"/>
        </p:scale>
        <p:origin x="696" y="120"/>
      </p:cViewPr>
      <p:guideLst>
        <p:guide orient="horz" pos="1588"/>
        <p:guide pos="28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8D1CA-1521-483F-9C51-252EC72C087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68300" y="685800"/>
            <a:ext cx="6121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57C6E-6274-414F-80F1-353177528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078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062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176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84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78139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026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387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625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2560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2719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029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910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1172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231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507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4354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4270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780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7703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107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2197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5258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67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8778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5917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3244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9435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1995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2670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6324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283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30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622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618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835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213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57C6E-6274-414F-80F1-353177528D5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875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8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1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2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4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7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88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80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147" indent="0">
              <a:buNone/>
              <a:defRPr sz="2500"/>
            </a:lvl2pPr>
            <a:lvl3pPr marL="802295" indent="0">
              <a:buNone/>
              <a:defRPr sz="2100"/>
            </a:lvl3pPr>
            <a:lvl4pPr marL="1203442" indent="0">
              <a:buNone/>
              <a:defRPr sz="1800"/>
            </a:lvl4pPr>
            <a:lvl5pPr marL="1604589" indent="0">
              <a:buNone/>
              <a:defRPr sz="1800"/>
            </a:lvl5pPr>
            <a:lvl6pPr marL="2005736" indent="0">
              <a:buNone/>
              <a:defRPr sz="1800"/>
            </a:lvl6pPr>
            <a:lvl7pPr marL="2406884" indent="0">
              <a:buNone/>
              <a:defRPr sz="1800"/>
            </a:lvl7pPr>
            <a:lvl8pPr marL="2808031" indent="0">
              <a:buNone/>
              <a:defRPr sz="1800"/>
            </a:lvl8pPr>
            <a:lvl9pPr marL="320917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2021/7/18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120" y="1174141"/>
            <a:ext cx="2808312" cy="251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连接符 6"/>
          <p:cNvCxnSpPr/>
          <p:nvPr/>
        </p:nvCxnSpPr>
        <p:spPr>
          <a:xfrm flipH="1">
            <a:off x="1764258" y="503932"/>
            <a:ext cx="360040" cy="576064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260202" y="3888308"/>
            <a:ext cx="360040" cy="65830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20"/>
          <p:cNvSpPr txBox="1"/>
          <p:nvPr/>
        </p:nvSpPr>
        <p:spPr>
          <a:xfrm flipH="1">
            <a:off x="3521237" y="2088108"/>
            <a:ext cx="3538618" cy="64633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docuwire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文本框 20"/>
          <p:cNvSpPr txBox="1"/>
          <p:nvPr/>
        </p:nvSpPr>
        <p:spPr>
          <a:xfrm flipH="1">
            <a:off x="4068514" y="3024212"/>
            <a:ext cx="3168352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周淳威、苏浩然、吴方诺、刘书畅</a:t>
            </a:r>
          </a:p>
        </p:txBody>
      </p:sp>
      <p:sp>
        <p:nvSpPr>
          <p:cNvPr id="14" name="文本框 20"/>
          <p:cNvSpPr txBox="1"/>
          <p:nvPr/>
        </p:nvSpPr>
        <p:spPr>
          <a:xfrm flipH="1">
            <a:off x="1260202" y="1903442"/>
            <a:ext cx="2450378" cy="83099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48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gDocs</a:t>
            </a:r>
            <a:endParaRPr lang="zh-CN" altLang="en-US" sz="48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18" name="直接连接符 17"/>
          <p:cNvCxnSpPr>
            <a:cxnSpLocks/>
          </p:cNvCxnSpPr>
          <p:nvPr/>
        </p:nvCxnSpPr>
        <p:spPr>
          <a:xfrm>
            <a:off x="4068514" y="2736180"/>
            <a:ext cx="396044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</p:cNvCxnSpPr>
          <p:nvPr/>
        </p:nvCxnSpPr>
        <p:spPr>
          <a:xfrm flipH="1">
            <a:off x="1750744" y="3888308"/>
            <a:ext cx="157530" cy="288032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cxnSpLocks/>
          </p:cNvCxnSpPr>
          <p:nvPr/>
        </p:nvCxnSpPr>
        <p:spPr>
          <a:xfrm flipH="1">
            <a:off x="2052290" y="863972"/>
            <a:ext cx="180020" cy="288032"/>
          </a:xfrm>
          <a:prstGeom prst="line">
            <a:avLst/>
          </a:prstGeom>
          <a:ln w="19304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9A1B29F8-4715-4CC7-BC88-9C76C1566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569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4" grpId="0"/>
    </p:bldLst>
  </p:timing>
  <p:extLst>
    <p:ext uri="{E180D4A7-C9FB-4DFB-919C-405C955672EB}">
      <p14:showEvtLst xmlns:p14="http://schemas.microsoft.com/office/powerpoint/2010/main">
        <p14:playEvt time="4753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71084" y="2275564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0" name="文本框 20"/>
          <p:cNvSpPr txBox="1"/>
          <p:nvPr/>
        </p:nvSpPr>
        <p:spPr>
          <a:xfrm flipH="1">
            <a:off x="5273439" y="3835159"/>
            <a:ext cx="1868489" cy="553968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5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实际存储</a:t>
            </a:r>
            <a:r>
              <a:rPr lang="en-US" altLang="zh-CN" sz="15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sz="15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的数据节点</a:t>
            </a:r>
          </a:p>
        </p:txBody>
      </p:sp>
      <p:sp>
        <p:nvSpPr>
          <p:cNvPr id="13" name="文本框 20"/>
          <p:cNvSpPr txBox="1"/>
          <p:nvPr/>
        </p:nvSpPr>
        <p:spPr>
          <a:xfrm flipH="1">
            <a:off x="5250376" y="1192867"/>
            <a:ext cx="1914614" cy="553968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5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存储文件系统元数据的控制节点</a:t>
            </a:r>
          </a:p>
        </p:txBody>
      </p:sp>
      <p:sp>
        <p:nvSpPr>
          <p:cNvPr id="16" name="椭圆 15"/>
          <p:cNvSpPr/>
          <p:nvPr/>
        </p:nvSpPr>
        <p:spPr>
          <a:xfrm>
            <a:off x="1221715" y="2325967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3BC86F4-129F-401B-A252-F468F15DAF20}"/>
              </a:ext>
            </a:extLst>
          </p:cNvPr>
          <p:cNvGrpSpPr/>
          <p:nvPr/>
        </p:nvGrpSpPr>
        <p:grpSpPr>
          <a:xfrm>
            <a:off x="4084257" y="985280"/>
            <a:ext cx="981879" cy="950659"/>
            <a:chOff x="5524360" y="1043525"/>
            <a:chExt cx="981879" cy="950659"/>
          </a:xfrm>
        </p:grpSpPr>
        <p:sp>
          <p:nvSpPr>
            <p:cNvPr id="3" name="椭圆 2"/>
            <p:cNvSpPr/>
            <p:nvPr/>
          </p:nvSpPr>
          <p:spPr>
            <a:xfrm>
              <a:off x="5524360" y="1043525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574991" y="1093928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 flipH="1">
              <a:off x="5568386" y="1370961"/>
              <a:ext cx="937853" cy="31427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Master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26" name="文本框 20">
            <a:extLst>
              <a:ext uri="{FF2B5EF4-FFF2-40B4-BE49-F238E27FC236}">
                <a16:creationId xmlns:a16="http://schemas.microsoft.com/office/drawing/2014/main" id="{DA8C4DF9-E80C-4323-AD25-EA3BEBB6F5CD}"/>
              </a:ext>
            </a:extLst>
          </p:cNvPr>
          <p:cNvSpPr txBox="1"/>
          <p:nvPr/>
        </p:nvSpPr>
        <p:spPr>
          <a:xfrm flipH="1">
            <a:off x="-161064" y="157689"/>
            <a:ext cx="2664296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文件系统交互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86C94EA3-AB99-4E29-88C7-E229212A3D60}"/>
              </a:ext>
            </a:extLst>
          </p:cNvPr>
          <p:cNvGrpSpPr/>
          <p:nvPr/>
        </p:nvGrpSpPr>
        <p:grpSpPr>
          <a:xfrm rot="16200000">
            <a:off x="2384187" y="1904639"/>
            <a:ext cx="1692153" cy="1754751"/>
            <a:chOff x="3521925" y="1753376"/>
            <a:chExt cx="2000406" cy="1991390"/>
          </a:xfrm>
        </p:grpSpPr>
        <p:sp>
          <p:nvSpPr>
            <p:cNvPr id="2" name="弧边三角形"/>
            <p:cNvSpPr/>
            <p:nvPr/>
          </p:nvSpPr>
          <p:spPr>
            <a:xfrm>
              <a:off x="3521925" y="1753376"/>
              <a:ext cx="2000406" cy="1991390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8" name="弧边三角形"/>
            <p:cNvSpPr/>
            <p:nvPr/>
          </p:nvSpPr>
          <p:spPr>
            <a:xfrm>
              <a:off x="3754688" y="2062328"/>
              <a:ext cx="1528785" cy="1521895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0" name="弧边三角形">
              <a:extLst>
                <a:ext uri="{FF2B5EF4-FFF2-40B4-BE49-F238E27FC236}">
                  <a16:creationId xmlns:a16="http://schemas.microsoft.com/office/drawing/2014/main" id="{5493235A-0D4C-460F-A986-D29D72C6EBD9}"/>
                </a:ext>
              </a:extLst>
            </p:cNvPr>
            <p:cNvSpPr/>
            <p:nvPr/>
          </p:nvSpPr>
          <p:spPr>
            <a:xfrm>
              <a:off x="4044881" y="2375424"/>
              <a:ext cx="954963" cy="1032794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31" name="文本框 20">
            <a:extLst>
              <a:ext uri="{FF2B5EF4-FFF2-40B4-BE49-F238E27FC236}">
                <a16:creationId xmlns:a16="http://schemas.microsoft.com/office/drawing/2014/main" id="{B6659A3C-B627-4B2F-A127-9F09317AE88A}"/>
              </a:ext>
            </a:extLst>
          </p:cNvPr>
          <p:cNvSpPr txBox="1"/>
          <p:nvPr/>
        </p:nvSpPr>
        <p:spPr>
          <a:xfrm flipH="1">
            <a:off x="1188194" y="2592164"/>
            <a:ext cx="93785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7541914-AD69-4727-9D28-4399381500B7}"/>
              </a:ext>
            </a:extLst>
          </p:cNvPr>
          <p:cNvGrpSpPr/>
          <p:nvPr/>
        </p:nvGrpSpPr>
        <p:grpSpPr>
          <a:xfrm>
            <a:off x="4136912" y="3628090"/>
            <a:ext cx="956541" cy="950659"/>
            <a:chOff x="5578192" y="3689753"/>
            <a:chExt cx="956541" cy="950659"/>
          </a:xfrm>
        </p:grpSpPr>
        <p:sp>
          <p:nvSpPr>
            <p:cNvPr id="5" name="椭圆 4"/>
            <p:cNvSpPr/>
            <p:nvPr/>
          </p:nvSpPr>
          <p:spPr>
            <a:xfrm>
              <a:off x="5578192" y="3689753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5628823" y="3740155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2" name="文本框 20">
              <a:extLst>
                <a:ext uri="{FF2B5EF4-FFF2-40B4-BE49-F238E27FC236}">
                  <a16:creationId xmlns:a16="http://schemas.microsoft.com/office/drawing/2014/main" id="{B0957D75-1540-41D3-9EA5-D049A05A1722}"/>
                </a:ext>
              </a:extLst>
            </p:cNvPr>
            <p:cNvSpPr txBox="1"/>
            <p:nvPr/>
          </p:nvSpPr>
          <p:spPr>
            <a:xfrm flipH="1">
              <a:off x="5596880" y="3890297"/>
              <a:ext cx="937853" cy="560493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Data</a:t>
              </a:r>
            </a:p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node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71084" y="2275564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221715" y="2325967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3BC86F4-129F-401B-A252-F468F15DAF20}"/>
              </a:ext>
            </a:extLst>
          </p:cNvPr>
          <p:cNvGrpSpPr/>
          <p:nvPr/>
        </p:nvGrpSpPr>
        <p:grpSpPr>
          <a:xfrm>
            <a:off x="4084257" y="985280"/>
            <a:ext cx="981879" cy="950659"/>
            <a:chOff x="5524360" y="1043525"/>
            <a:chExt cx="981879" cy="950659"/>
          </a:xfrm>
        </p:grpSpPr>
        <p:sp>
          <p:nvSpPr>
            <p:cNvPr id="3" name="椭圆 2"/>
            <p:cNvSpPr/>
            <p:nvPr/>
          </p:nvSpPr>
          <p:spPr>
            <a:xfrm>
              <a:off x="5524360" y="1043525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574991" y="1093928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 flipH="1">
              <a:off x="5568386" y="1370961"/>
              <a:ext cx="937853" cy="31427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Master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31" name="文本框 20">
            <a:extLst>
              <a:ext uri="{FF2B5EF4-FFF2-40B4-BE49-F238E27FC236}">
                <a16:creationId xmlns:a16="http://schemas.microsoft.com/office/drawing/2014/main" id="{B6659A3C-B627-4B2F-A127-9F09317AE88A}"/>
              </a:ext>
            </a:extLst>
          </p:cNvPr>
          <p:cNvSpPr txBox="1"/>
          <p:nvPr/>
        </p:nvSpPr>
        <p:spPr>
          <a:xfrm flipH="1">
            <a:off x="1188194" y="2592164"/>
            <a:ext cx="93785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F8328EC-5BA9-48DE-A0DD-9ACC5D389A5B}"/>
              </a:ext>
            </a:extLst>
          </p:cNvPr>
          <p:cNvCxnSpPr/>
          <p:nvPr/>
        </p:nvCxnSpPr>
        <p:spPr>
          <a:xfrm flipV="1">
            <a:off x="2412330" y="1728068"/>
            <a:ext cx="1512168" cy="64807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FC36FF97-7DD2-409A-AF2A-E047D7AD7E74}"/>
              </a:ext>
            </a:extLst>
          </p:cNvPr>
          <p:cNvSpPr txBox="1"/>
          <p:nvPr/>
        </p:nvSpPr>
        <p:spPr>
          <a:xfrm>
            <a:off x="2250931" y="1055839"/>
            <a:ext cx="44992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1.txt, </a:t>
            </a:r>
          </a:p>
          <a:p>
            <a:r>
              <a:rPr lang="en-US" altLang="zh-CN" dirty="0"/>
              <a:t>Offset: 9216, </a:t>
            </a:r>
          </a:p>
          <a:p>
            <a:r>
              <a:rPr lang="en-US" altLang="zh-CN" dirty="0"/>
              <a:t>Size: 1024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66F1569-3AB2-4A7F-8B69-5937A6D6D41C}"/>
              </a:ext>
            </a:extLst>
          </p:cNvPr>
          <p:cNvSpPr txBox="1"/>
          <p:nvPr/>
        </p:nvSpPr>
        <p:spPr>
          <a:xfrm>
            <a:off x="2988394" y="2398542"/>
            <a:ext cx="44992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ChunkID</a:t>
            </a:r>
            <a:r>
              <a:rPr lang="en-US" altLang="zh-CN" dirty="0"/>
              <a:t>: 1, </a:t>
            </a:r>
          </a:p>
          <a:p>
            <a:r>
              <a:rPr lang="en-US" altLang="zh-CN" dirty="0"/>
              <a:t>Offset: 1024, </a:t>
            </a:r>
          </a:p>
          <a:p>
            <a:r>
              <a:rPr lang="en-US" altLang="zh-CN" dirty="0"/>
              <a:t>Size: 1024</a:t>
            </a:r>
            <a:br>
              <a:rPr lang="en-US" altLang="zh-CN" dirty="0"/>
            </a:br>
            <a:r>
              <a:rPr lang="en-US" altLang="zh-CN" dirty="0"/>
              <a:t>DataNode: 1.1.1.1:1234</a:t>
            </a:r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FB42692-1B3E-40FF-BEE5-DAC842046F8C}"/>
              </a:ext>
            </a:extLst>
          </p:cNvPr>
          <p:cNvCxnSpPr>
            <a:cxnSpLocks/>
          </p:cNvCxnSpPr>
          <p:nvPr/>
        </p:nvCxnSpPr>
        <p:spPr>
          <a:xfrm flipH="1">
            <a:off x="2454635" y="1935939"/>
            <a:ext cx="1520494" cy="65622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文本框 61">
            <a:extLst>
              <a:ext uri="{FF2B5EF4-FFF2-40B4-BE49-F238E27FC236}">
                <a16:creationId xmlns:a16="http://schemas.microsoft.com/office/drawing/2014/main" id="{B7261836-4C56-49A3-B48A-94C7C2389BEB}"/>
              </a:ext>
            </a:extLst>
          </p:cNvPr>
          <p:cNvSpPr txBox="1"/>
          <p:nvPr/>
        </p:nvSpPr>
        <p:spPr>
          <a:xfrm>
            <a:off x="5729618" y="1143716"/>
            <a:ext cx="2227328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800" b="1" dirty="0">
                <a:solidFill>
                  <a:srgbClr val="424242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传统分布式文件系统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085A9EFF-2BCE-4CB5-99CA-9E929F52B5FE}"/>
              </a:ext>
            </a:extLst>
          </p:cNvPr>
          <p:cNvSpPr/>
          <p:nvPr/>
        </p:nvSpPr>
        <p:spPr>
          <a:xfrm>
            <a:off x="5733115" y="1728068"/>
            <a:ext cx="2655879" cy="211130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通过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Offset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操作文件中的数据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根据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Offset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和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Size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计算得到所要操作的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数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Master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根据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对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的需求返回对应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的信息</a:t>
            </a:r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2DB5594-8746-4A8A-8007-A8B0E5DF268C}"/>
              </a:ext>
            </a:extLst>
          </p:cNvPr>
          <p:cNvCxnSpPr>
            <a:cxnSpLocks/>
          </p:cNvCxnSpPr>
          <p:nvPr/>
        </p:nvCxnSpPr>
        <p:spPr>
          <a:xfrm>
            <a:off x="5796706" y="1584052"/>
            <a:ext cx="237524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 62">
            <a:extLst>
              <a:ext uri="{FF2B5EF4-FFF2-40B4-BE49-F238E27FC236}">
                <a16:creationId xmlns:a16="http://schemas.microsoft.com/office/drawing/2014/main" id="{F4FA5D07-A863-47CE-8C1F-BDD728A0909A}"/>
              </a:ext>
            </a:extLst>
          </p:cNvPr>
          <p:cNvSpPr/>
          <p:nvPr/>
        </p:nvSpPr>
        <p:spPr>
          <a:xfrm>
            <a:off x="5580681" y="1090433"/>
            <a:ext cx="3002837" cy="2894041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9" name="文本框 20">
            <a:extLst>
              <a:ext uri="{FF2B5EF4-FFF2-40B4-BE49-F238E27FC236}">
                <a16:creationId xmlns:a16="http://schemas.microsoft.com/office/drawing/2014/main" id="{F5DA1311-8FF3-4D18-8CEF-51F153FD9B3B}"/>
              </a:ext>
            </a:extLst>
          </p:cNvPr>
          <p:cNvSpPr txBox="1"/>
          <p:nvPr/>
        </p:nvSpPr>
        <p:spPr>
          <a:xfrm flipH="1">
            <a:off x="-161064" y="157689"/>
            <a:ext cx="2664296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文件系统交互</a:t>
            </a:r>
          </a:p>
        </p:txBody>
      </p:sp>
    </p:spTree>
    <p:extLst>
      <p:ext uri="{BB962C8B-B14F-4D97-AF65-F5344CB8AC3E}">
        <p14:creationId xmlns:p14="http://schemas.microsoft.com/office/powerpoint/2010/main" val="331302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71084" y="2275564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221715" y="2325967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3BC86F4-129F-401B-A252-F468F15DAF20}"/>
              </a:ext>
            </a:extLst>
          </p:cNvPr>
          <p:cNvGrpSpPr/>
          <p:nvPr/>
        </p:nvGrpSpPr>
        <p:grpSpPr>
          <a:xfrm>
            <a:off x="4084257" y="985280"/>
            <a:ext cx="981879" cy="950659"/>
            <a:chOff x="5524360" y="1043525"/>
            <a:chExt cx="981879" cy="950659"/>
          </a:xfrm>
        </p:grpSpPr>
        <p:sp>
          <p:nvSpPr>
            <p:cNvPr id="3" name="椭圆 2"/>
            <p:cNvSpPr/>
            <p:nvPr/>
          </p:nvSpPr>
          <p:spPr>
            <a:xfrm>
              <a:off x="5524360" y="1043525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574991" y="1093928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 flipH="1">
              <a:off x="5568386" y="1370961"/>
              <a:ext cx="937853" cy="31427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Master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31" name="文本框 20">
            <a:extLst>
              <a:ext uri="{FF2B5EF4-FFF2-40B4-BE49-F238E27FC236}">
                <a16:creationId xmlns:a16="http://schemas.microsoft.com/office/drawing/2014/main" id="{B6659A3C-B627-4B2F-A127-9F09317AE88A}"/>
              </a:ext>
            </a:extLst>
          </p:cNvPr>
          <p:cNvSpPr txBox="1"/>
          <p:nvPr/>
        </p:nvSpPr>
        <p:spPr>
          <a:xfrm flipH="1">
            <a:off x="1188194" y="2592164"/>
            <a:ext cx="93785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F8328EC-5BA9-48DE-A0DD-9ACC5D389A5B}"/>
              </a:ext>
            </a:extLst>
          </p:cNvPr>
          <p:cNvCxnSpPr/>
          <p:nvPr/>
        </p:nvCxnSpPr>
        <p:spPr>
          <a:xfrm flipV="1">
            <a:off x="2412330" y="1728068"/>
            <a:ext cx="1512168" cy="64807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FC36FF97-7DD2-409A-AF2A-E047D7AD7E74}"/>
              </a:ext>
            </a:extLst>
          </p:cNvPr>
          <p:cNvSpPr txBox="1"/>
          <p:nvPr/>
        </p:nvSpPr>
        <p:spPr>
          <a:xfrm>
            <a:off x="2250931" y="1055839"/>
            <a:ext cx="44992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1.txt, </a:t>
            </a:r>
          </a:p>
          <a:p>
            <a:r>
              <a:rPr lang="en-US" altLang="zh-CN" dirty="0"/>
              <a:t>Row: 1, </a:t>
            </a:r>
          </a:p>
          <a:p>
            <a:r>
              <a:rPr lang="en-US" altLang="zh-CN" dirty="0"/>
              <a:t>Col: 1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66F1569-3AB2-4A7F-8B69-5937A6D6D41C}"/>
              </a:ext>
            </a:extLst>
          </p:cNvPr>
          <p:cNvSpPr txBox="1"/>
          <p:nvPr/>
        </p:nvSpPr>
        <p:spPr>
          <a:xfrm>
            <a:off x="2988394" y="2398542"/>
            <a:ext cx="44992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ChunkID</a:t>
            </a:r>
            <a:r>
              <a:rPr lang="en-US" altLang="zh-CN" dirty="0"/>
              <a:t>: 1, </a:t>
            </a:r>
          </a:p>
          <a:p>
            <a:r>
              <a:rPr lang="en-US" altLang="zh-CN" dirty="0"/>
              <a:t>Offset: 2048, </a:t>
            </a:r>
          </a:p>
          <a:p>
            <a:r>
              <a:rPr lang="en-US" altLang="zh-CN" dirty="0"/>
              <a:t>Size: 2048</a:t>
            </a:r>
            <a:br>
              <a:rPr lang="en-US" altLang="zh-CN" dirty="0"/>
            </a:br>
            <a:r>
              <a:rPr lang="en-US" altLang="zh-CN" dirty="0" err="1"/>
              <a:t>DataNodeGroup</a:t>
            </a:r>
            <a:r>
              <a:rPr lang="en-US" altLang="zh-CN" dirty="0"/>
              <a:t>: Group1</a:t>
            </a:r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7FB42692-1B3E-40FF-BEE5-DAC842046F8C}"/>
              </a:ext>
            </a:extLst>
          </p:cNvPr>
          <p:cNvCxnSpPr>
            <a:cxnSpLocks/>
          </p:cNvCxnSpPr>
          <p:nvPr/>
        </p:nvCxnSpPr>
        <p:spPr>
          <a:xfrm flipH="1">
            <a:off x="2454635" y="1935939"/>
            <a:ext cx="1520494" cy="65622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795FA48C-A4A8-4F78-88D2-CB7AE6BCD910}"/>
              </a:ext>
            </a:extLst>
          </p:cNvPr>
          <p:cNvSpPr/>
          <p:nvPr/>
        </p:nvSpPr>
        <p:spPr>
          <a:xfrm>
            <a:off x="5496414" y="800042"/>
            <a:ext cx="3087105" cy="4168386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3" name="文本框 61">
            <a:extLst>
              <a:ext uri="{FF2B5EF4-FFF2-40B4-BE49-F238E27FC236}">
                <a16:creationId xmlns:a16="http://schemas.microsoft.com/office/drawing/2014/main" id="{D5D3EA26-CA4B-483F-AE25-AF92A7B1287D}"/>
              </a:ext>
            </a:extLst>
          </p:cNvPr>
          <p:cNvSpPr txBox="1"/>
          <p:nvPr/>
        </p:nvSpPr>
        <p:spPr>
          <a:xfrm>
            <a:off x="5729618" y="1143716"/>
            <a:ext cx="2083312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800" b="1" dirty="0">
                <a:solidFill>
                  <a:srgbClr val="424242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我们的系统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0695DA5-ABD4-4BB0-B69A-FA1342428CA5}"/>
              </a:ext>
            </a:extLst>
          </p:cNvPr>
          <p:cNvSpPr/>
          <p:nvPr/>
        </p:nvSpPr>
        <p:spPr>
          <a:xfrm>
            <a:off x="5733115" y="1728068"/>
            <a:ext cx="2586129" cy="2702233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为电子表格应用优化：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直接对表格文件中的单元格进行操作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Master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根据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查询的单元格，返回单元格数据所在的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信息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一个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被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Replicate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到一个</a:t>
            </a:r>
            <a:r>
              <a:rPr lang="en-US" altLang="zh-CN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DataNodeGroup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中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46D60B9-681C-49E8-A16B-4058C1AF74ED}"/>
              </a:ext>
            </a:extLst>
          </p:cNvPr>
          <p:cNvCxnSpPr>
            <a:cxnSpLocks/>
          </p:cNvCxnSpPr>
          <p:nvPr/>
        </p:nvCxnSpPr>
        <p:spPr>
          <a:xfrm>
            <a:off x="5796706" y="1584052"/>
            <a:ext cx="237524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BB0FEF89-A11E-40C1-9B30-6568DEA573C3}"/>
              </a:ext>
            </a:extLst>
          </p:cNvPr>
          <p:cNvSpPr/>
          <p:nvPr/>
        </p:nvSpPr>
        <p:spPr>
          <a:xfrm>
            <a:off x="5651380" y="1090433"/>
            <a:ext cx="2749600" cy="3527258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A939B4B-1713-487D-B2A8-141A60237F5F}"/>
              </a:ext>
            </a:extLst>
          </p:cNvPr>
          <p:cNvSpPr txBox="1"/>
          <p:nvPr/>
        </p:nvSpPr>
        <p:spPr>
          <a:xfrm flipH="1">
            <a:off x="-161064" y="157689"/>
            <a:ext cx="2664296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文件系统交互</a:t>
            </a:r>
          </a:p>
        </p:txBody>
      </p:sp>
    </p:spTree>
    <p:extLst>
      <p:ext uri="{BB962C8B-B14F-4D97-AF65-F5344CB8AC3E}">
        <p14:creationId xmlns:p14="http://schemas.microsoft.com/office/powerpoint/2010/main" val="231524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71084" y="2275564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221715" y="2325967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31" name="文本框 20">
            <a:extLst>
              <a:ext uri="{FF2B5EF4-FFF2-40B4-BE49-F238E27FC236}">
                <a16:creationId xmlns:a16="http://schemas.microsoft.com/office/drawing/2014/main" id="{B6659A3C-B627-4B2F-A127-9F09317AE88A}"/>
              </a:ext>
            </a:extLst>
          </p:cNvPr>
          <p:cNvSpPr txBox="1"/>
          <p:nvPr/>
        </p:nvSpPr>
        <p:spPr>
          <a:xfrm flipH="1">
            <a:off x="1188194" y="2592164"/>
            <a:ext cx="93785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7541914-AD69-4727-9D28-4399381500B7}"/>
              </a:ext>
            </a:extLst>
          </p:cNvPr>
          <p:cNvGrpSpPr/>
          <p:nvPr/>
        </p:nvGrpSpPr>
        <p:grpSpPr>
          <a:xfrm>
            <a:off x="4136912" y="3628090"/>
            <a:ext cx="956541" cy="950659"/>
            <a:chOff x="5578192" y="3689753"/>
            <a:chExt cx="956541" cy="950659"/>
          </a:xfrm>
        </p:grpSpPr>
        <p:sp>
          <p:nvSpPr>
            <p:cNvPr id="5" name="椭圆 4"/>
            <p:cNvSpPr/>
            <p:nvPr/>
          </p:nvSpPr>
          <p:spPr>
            <a:xfrm>
              <a:off x="5578192" y="3689753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5628823" y="3740155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2" name="文本框 20">
              <a:extLst>
                <a:ext uri="{FF2B5EF4-FFF2-40B4-BE49-F238E27FC236}">
                  <a16:creationId xmlns:a16="http://schemas.microsoft.com/office/drawing/2014/main" id="{B0957D75-1540-41D3-9EA5-D049A05A1722}"/>
                </a:ext>
              </a:extLst>
            </p:cNvPr>
            <p:cNvSpPr txBox="1"/>
            <p:nvPr/>
          </p:nvSpPr>
          <p:spPr>
            <a:xfrm flipH="1">
              <a:off x="5596880" y="3890297"/>
              <a:ext cx="937853" cy="560493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Data</a:t>
              </a:r>
            </a:p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node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53C3671-5D52-463D-8822-29478EE94BE1}"/>
              </a:ext>
            </a:extLst>
          </p:cNvPr>
          <p:cNvCxnSpPr>
            <a:cxnSpLocks/>
          </p:cNvCxnSpPr>
          <p:nvPr/>
        </p:nvCxnSpPr>
        <p:spPr>
          <a:xfrm>
            <a:off x="2481881" y="3029649"/>
            <a:ext cx="1359413" cy="71464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5F18D526-852D-40AA-942A-5E1BD61014D1}"/>
              </a:ext>
            </a:extLst>
          </p:cNvPr>
          <p:cNvCxnSpPr>
            <a:cxnSpLocks/>
          </p:cNvCxnSpPr>
          <p:nvPr/>
        </p:nvCxnSpPr>
        <p:spPr>
          <a:xfrm flipH="1" flipV="1">
            <a:off x="2346791" y="3172634"/>
            <a:ext cx="1361683" cy="707098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文本框 61">
            <a:extLst>
              <a:ext uri="{FF2B5EF4-FFF2-40B4-BE49-F238E27FC236}">
                <a16:creationId xmlns:a16="http://schemas.microsoft.com/office/drawing/2014/main" id="{0F2CACD0-0EE8-4B20-B233-6772326F819F}"/>
              </a:ext>
            </a:extLst>
          </p:cNvPr>
          <p:cNvSpPr txBox="1"/>
          <p:nvPr/>
        </p:nvSpPr>
        <p:spPr>
          <a:xfrm>
            <a:off x="5729618" y="1143716"/>
            <a:ext cx="2083312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800" b="1" dirty="0">
                <a:solidFill>
                  <a:srgbClr val="424242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我们的系统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B054910-DB8B-428D-92F6-DA91CCA4C32D}"/>
              </a:ext>
            </a:extLst>
          </p:cNvPr>
          <p:cNvSpPr/>
          <p:nvPr/>
        </p:nvSpPr>
        <p:spPr>
          <a:xfrm>
            <a:off x="5733115" y="1728068"/>
            <a:ext cx="2586129" cy="2702233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根据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Master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返回的信息和</a:t>
            </a:r>
            <a:r>
              <a:rPr lang="en-US" altLang="zh-CN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DataNode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交互读写数据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DataNode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只负责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的存储，并不理解单元格信息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和</a:t>
            </a:r>
            <a:r>
              <a:rPr lang="en-US" altLang="zh-CN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DataNode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的交互仍然基于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Offset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Size</a:t>
            </a:r>
            <a:endParaRPr lang="zh-CN" altLang="en-US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26F5D0FD-B583-4704-AE9F-32D2B7DED7A1}"/>
              </a:ext>
            </a:extLst>
          </p:cNvPr>
          <p:cNvCxnSpPr>
            <a:cxnSpLocks/>
          </p:cNvCxnSpPr>
          <p:nvPr/>
        </p:nvCxnSpPr>
        <p:spPr>
          <a:xfrm>
            <a:off x="5796706" y="1584052"/>
            <a:ext cx="237524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769C1128-77F0-4A68-91C1-66BF8569F157}"/>
              </a:ext>
            </a:extLst>
          </p:cNvPr>
          <p:cNvSpPr/>
          <p:nvPr/>
        </p:nvSpPr>
        <p:spPr>
          <a:xfrm>
            <a:off x="5651380" y="1090433"/>
            <a:ext cx="2749600" cy="3527258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5095628-B29E-401B-AE44-6570D4378874}"/>
              </a:ext>
            </a:extLst>
          </p:cNvPr>
          <p:cNvSpPr txBox="1"/>
          <p:nvPr/>
        </p:nvSpPr>
        <p:spPr>
          <a:xfrm>
            <a:off x="2875326" y="2394088"/>
            <a:ext cx="12802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ChunkID</a:t>
            </a:r>
            <a:r>
              <a:rPr lang="en-US" altLang="zh-CN" dirty="0"/>
              <a:t>: 1, </a:t>
            </a:r>
          </a:p>
          <a:p>
            <a:r>
              <a:rPr lang="en-US" altLang="zh-CN" dirty="0"/>
              <a:t>Offset: 1024, </a:t>
            </a:r>
          </a:p>
          <a:p>
            <a:r>
              <a:rPr lang="en-US" altLang="zh-CN" dirty="0"/>
              <a:t>Size: 1024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D12E86C-1265-4A03-8BC2-1407A703416F}"/>
              </a:ext>
            </a:extLst>
          </p:cNvPr>
          <p:cNvSpPr txBox="1"/>
          <p:nvPr/>
        </p:nvSpPr>
        <p:spPr>
          <a:xfrm>
            <a:off x="1935872" y="3558130"/>
            <a:ext cx="12802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ChunkData</a:t>
            </a:r>
            <a:endParaRPr lang="zh-CN" altLang="en-US" dirty="0"/>
          </a:p>
        </p:txBody>
      </p:sp>
      <p:sp>
        <p:nvSpPr>
          <p:cNvPr id="20" name="文本框 20">
            <a:extLst>
              <a:ext uri="{FF2B5EF4-FFF2-40B4-BE49-F238E27FC236}">
                <a16:creationId xmlns:a16="http://schemas.microsoft.com/office/drawing/2014/main" id="{657320FD-F962-49AC-A305-34CDF52E2457}"/>
              </a:ext>
            </a:extLst>
          </p:cNvPr>
          <p:cNvSpPr txBox="1"/>
          <p:nvPr/>
        </p:nvSpPr>
        <p:spPr>
          <a:xfrm flipH="1">
            <a:off x="-161064" y="157689"/>
            <a:ext cx="2664296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文件系统交互</a:t>
            </a:r>
          </a:p>
        </p:txBody>
      </p:sp>
    </p:spTree>
    <p:extLst>
      <p:ext uri="{BB962C8B-B14F-4D97-AF65-F5344CB8AC3E}">
        <p14:creationId xmlns:p14="http://schemas.microsoft.com/office/powerpoint/2010/main" val="142718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 flipH="1">
            <a:off x="617890" y="1242345"/>
            <a:ext cx="2678814" cy="1290416"/>
            <a:chOff x="6768" y="1590"/>
            <a:chExt cx="5016" cy="2765"/>
          </a:xfrm>
        </p:grpSpPr>
        <p:sp>
          <p:nvSpPr>
            <p:cNvPr id="7" name="文本框 20"/>
            <p:cNvSpPr txBox="1"/>
            <p:nvPr/>
          </p:nvSpPr>
          <p:spPr>
            <a:xfrm flipH="1">
              <a:off x="6768" y="1590"/>
              <a:ext cx="5016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基于主从日志同步的容错</a:t>
              </a:r>
            </a:p>
          </p:txBody>
        </p:sp>
        <p:sp>
          <p:nvSpPr>
            <p:cNvPr id="8" name="文本框 22"/>
            <p:cNvSpPr txBox="1"/>
            <p:nvPr/>
          </p:nvSpPr>
          <p:spPr>
            <a:xfrm flipH="1">
              <a:off x="6768" y="2179"/>
              <a:ext cx="5016" cy="217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节点和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Secondary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节点间日志同步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对外响应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RPC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请求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Secondary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不响应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RPC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请求，不断从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Kafka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中拉取日志，并应用到自己的元数据副本中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626878" y="3032276"/>
            <a:ext cx="2678813" cy="982862"/>
            <a:chOff x="6768" y="1590"/>
            <a:chExt cx="5122" cy="2106"/>
          </a:xfrm>
        </p:grpSpPr>
        <p:sp>
          <p:nvSpPr>
            <p:cNvPr id="10" name="文本框 20"/>
            <p:cNvSpPr txBox="1"/>
            <p:nvPr/>
          </p:nvSpPr>
          <p:spPr>
            <a:xfrm flipH="1">
              <a:off x="6768" y="1590"/>
              <a:ext cx="5113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基于</a:t>
              </a:r>
              <a:r>
                <a:rPr lang="en-US" altLang="zh-CN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Zookeeper</a:t>
              </a: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实现选举</a:t>
              </a:r>
            </a:p>
          </p:txBody>
        </p:sp>
        <p:sp>
          <p:nvSpPr>
            <p:cNvPr id="11" name="文本框 22"/>
            <p:cNvSpPr txBox="1"/>
            <p:nvPr/>
          </p:nvSpPr>
          <p:spPr>
            <a:xfrm flipH="1">
              <a:off x="6768" y="2179"/>
              <a:ext cx="5122" cy="1517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基于选举请求抵达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Zookeeper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的顺序来决定当前的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使用一个特殊的确认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Znode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为文件系统客户端提供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节点的最新地址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804805" y="3032276"/>
            <a:ext cx="2351544" cy="1598436"/>
            <a:chOff x="6768" y="1590"/>
            <a:chExt cx="5016" cy="3425"/>
          </a:xfrm>
        </p:grpSpPr>
        <p:sp>
          <p:nvSpPr>
            <p:cNvPr id="13" name="文本框 20"/>
            <p:cNvSpPr txBox="1"/>
            <p:nvPr/>
          </p:nvSpPr>
          <p:spPr>
            <a:xfrm flipH="1">
              <a:off x="6768" y="1590"/>
              <a:ext cx="3170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选举流程</a:t>
              </a:r>
            </a:p>
          </p:txBody>
        </p:sp>
        <p:sp>
          <p:nvSpPr>
            <p:cNvPr id="14" name="文本框 22"/>
            <p:cNvSpPr txBox="1"/>
            <p:nvPr/>
          </p:nvSpPr>
          <p:spPr>
            <a:xfrm flipH="1">
              <a:off x="6768" y="2179"/>
              <a:ext cx="5016" cy="283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每个节点启动时，都首先将自己作为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Secondary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节点运行，并通过选举产生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若当前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节点崩溃，则将会有某一个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Secondary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节点被选举为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新的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Primary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节点需要首先消费完所有剩余的日志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823529" y="1240905"/>
            <a:ext cx="2351544" cy="982862"/>
            <a:chOff x="6768" y="1590"/>
            <a:chExt cx="5016" cy="2106"/>
          </a:xfrm>
        </p:grpSpPr>
        <p:sp>
          <p:nvSpPr>
            <p:cNvPr id="16" name="文本框 20"/>
            <p:cNvSpPr txBox="1"/>
            <p:nvPr/>
          </p:nvSpPr>
          <p:spPr>
            <a:xfrm flipH="1">
              <a:off x="6768" y="1590"/>
              <a:ext cx="5016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基于</a:t>
              </a:r>
              <a:r>
                <a:rPr lang="en-US" altLang="zh-CN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Kafka</a:t>
              </a: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实现日志存储</a:t>
              </a:r>
            </a:p>
          </p:txBody>
        </p:sp>
        <p:sp>
          <p:nvSpPr>
            <p:cNvPr id="17" name="文本框 22"/>
            <p:cNvSpPr txBox="1"/>
            <p:nvPr/>
          </p:nvSpPr>
          <p:spPr>
            <a:xfrm flipH="1">
              <a:off x="6768" y="2179"/>
              <a:ext cx="5016" cy="1517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每个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Group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使用一个独立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Kafka topic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，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topic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中仅包含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1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个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partition</a:t>
              </a:r>
            </a:p>
            <a:p>
              <a:pPr marL="171450" lvl="0" indent="-171450">
                <a:buFont typeface="Arial" panose="020B0604020202020204" pitchFamily="34" charset="0"/>
                <a:buChar char="•"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日志条目包括普通日志与</a:t>
              </a:r>
              <a:r>
                <a:rPr lang="en-US" altLang="zh-CN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Checkpoint</a:t>
              </a: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日志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E1CBDC4-4F87-4397-B919-E8D65199D6C3}"/>
              </a:ext>
            </a:extLst>
          </p:cNvPr>
          <p:cNvGrpSpPr/>
          <p:nvPr/>
        </p:nvGrpSpPr>
        <p:grpSpPr>
          <a:xfrm>
            <a:off x="3375628" y="1513464"/>
            <a:ext cx="2351544" cy="2392718"/>
            <a:chOff x="2976935" y="1296948"/>
            <a:chExt cx="2908957" cy="2895846"/>
          </a:xfrm>
        </p:grpSpPr>
        <p:sp>
          <p:nvSpPr>
            <p:cNvPr id="2" name="椭圆形标注"/>
            <p:cNvSpPr/>
            <p:nvPr/>
          </p:nvSpPr>
          <p:spPr>
            <a:xfrm rot="6180000">
              <a:off x="2983491" y="1290392"/>
              <a:ext cx="2895846" cy="2908957"/>
            </a:xfrm>
            <a:prstGeom prst="wedgeEllipseCallout">
              <a:avLst>
                <a:gd name="adj1" fmla="val -23571"/>
                <a:gd name="adj2" fmla="val 5351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" name="椭圆形标注"/>
            <p:cNvSpPr/>
            <p:nvPr/>
          </p:nvSpPr>
          <p:spPr>
            <a:xfrm rot="2460000">
              <a:off x="3234311" y="1538229"/>
              <a:ext cx="2416708" cy="2405816"/>
            </a:xfrm>
            <a:prstGeom prst="wedgeEllipseCallout">
              <a:avLst>
                <a:gd name="adj1" fmla="val -23571"/>
                <a:gd name="adj2" fmla="val 535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4" name="椭圆形标注"/>
            <p:cNvSpPr/>
            <p:nvPr/>
          </p:nvSpPr>
          <p:spPr>
            <a:xfrm rot="11700000">
              <a:off x="3444806" y="1740775"/>
              <a:ext cx="1996656" cy="1987657"/>
            </a:xfrm>
            <a:prstGeom prst="wedgeEllipseCallout">
              <a:avLst>
                <a:gd name="adj1" fmla="val -23571"/>
                <a:gd name="adj2" fmla="val 5351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5" name="椭圆形标注"/>
            <p:cNvSpPr/>
            <p:nvPr/>
          </p:nvSpPr>
          <p:spPr>
            <a:xfrm rot="16920000">
              <a:off x="3696183" y="1984746"/>
              <a:ext cx="1492026" cy="1498781"/>
            </a:xfrm>
            <a:prstGeom prst="wedgeEllipseCallout">
              <a:avLst>
                <a:gd name="adj1" fmla="val -23571"/>
                <a:gd name="adj2" fmla="val 535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8" name="信号"/>
            <p:cNvSpPr/>
            <p:nvPr/>
          </p:nvSpPr>
          <p:spPr>
            <a:xfrm>
              <a:off x="4166302" y="2256007"/>
              <a:ext cx="530691" cy="528299"/>
            </a:xfrm>
            <a:custGeom>
              <a:avLst/>
              <a:gdLst/>
              <a:ahLst/>
              <a:cxnLst/>
              <a:rect l="l" t="t" r="r" b="b"/>
              <a:pathLst>
                <a:path w="1366582" h="1042046">
                  <a:moveTo>
                    <a:pt x="37022" y="792087"/>
                  </a:moveTo>
                  <a:lnTo>
                    <a:pt x="185104" y="792087"/>
                  </a:lnTo>
                  <a:cubicBezTo>
                    <a:pt x="205551" y="792087"/>
                    <a:pt x="222126" y="808662"/>
                    <a:pt x="222126" y="829109"/>
                  </a:cubicBezTo>
                  <a:lnTo>
                    <a:pt x="222126" y="1005022"/>
                  </a:lnTo>
                  <a:cubicBezTo>
                    <a:pt x="222126" y="1025469"/>
                    <a:pt x="205551" y="1042044"/>
                    <a:pt x="185104" y="1042044"/>
                  </a:cubicBezTo>
                  <a:lnTo>
                    <a:pt x="37022" y="1042044"/>
                  </a:lnTo>
                  <a:cubicBezTo>
                    <a:pt x="16575" y="1042044"/>
                    <a:pt x="0" y="1025469"/>
                    <a:pt x="0" y="1005022"/>
                  </a:cubicBezTo>
                  <a:lnTo>
                    <a:pt x="0" y="829109"/>
                  </a:lnTo>
                  <a:cubicBezTo>
                    <a:pt x="0" y="808662"/>
                    <a:pt x="16575" y="792087"/>
                    <a:pt x="37022" y="792087"/>
                  </a:cubicBezTo>
                  <a:close/>
                  <a:moveTo>
                    <a:pt x="308442" y="614561"/>
                  </a:moveTo>
                  <a:lnTo>
                    <a:pt x="456524" y="614561"/>
                  </a:lnTo>
                  <a:cubicBezTo>
                    <a:pt x="476971" y="614561"/>
                    <a:pt x="493546" y="631136"/>
                    <a:pt x="493546" y="651583"/>
                  </a:cubicBezTo>
                  <a:lnTo>
                    <a:pt x="493546" y="1005023"/>
                  </a:lnTo>
                  <a:cubicBezTo>
                    <a:pt x="493546" y="1025470"/>
                    <a:pt x="476971" y="1042045"/>
                    <a:pt x="456524" y="1042045"/>
                  </a:cubicBezTo>
                  <a:lnTo>
                    <a:pt x="308442" y="1042045"/>
                  </a:lnTo>
                  <a:cubicBezTo>
                    <a:pt x="287995" y="1042045"/>
                    <a:pt x="271420" y="1025470"/>
                    <a:pt x="271420" y="1005023"/>
                  </a:cubicBezTo>
                  <a:lnTo>
                    <a:pt x="271420" y="651583"/>
                  </a:lnTo>
                  <a:cubicBezTo>
                    <a:pt x="271420" y="631136"/>
                    <a:pt x="287995" y="614561"/>
                    <a:pt x="308442" y="614561"/>
                  </a:cubicBezTo>
                  <a:close/>
                  <a:moveTo>
                    <a:pt x="583127" y="432047"/>
                  </a:moveTo>
                  <a:lnTo>
                    <a:pt x="744271" y="432047"/>
                  </a:lnTo>
                  <a:cubicBezTo>
                    <a:pt x="766521" y="432047"/>
                    <a:pt x="784558" y="450084"/>
                    <a:pt x="784558" y="472334"/>
                  </a:cubicBezTo>
                  <a:lnTo>
                    <a:pt x="784558" y="1001758"/>
                  </a:lnTo>
                  <a:cubicBezTo>
                    <a:pt x="784558" y="1024008"/>
                    <a:pt x="766521" y="1042045"/>
                    <a:pt x="744271" y="1042045"/>
                  </a:cubicBezTo>
                  <a:lnTo>
                    <a:pt x="583127" y="1042045"/>
                  </a:lnTo>
                  <a:cubicBezTo>
                    <a:pt x="560877" y="1042045"/>
                    <a:pt x="542840" y="1024008"/>
                    <a:pt x="542840" y="1001758"/>
                  </a:cubicBezTo>
                  <a:lnTo>
                    <a:pt x="542840" y="472334"/>
                  </a:lnTo>
                  <a:cubicBezTo>
                    <a:pt x="542840" y="450084"/>
                    <a:pt x="560877" y="432047"/>
                    <a:pt x="583127" y="432047"/>
                  </a:cubicBezTo>
                  <a:close/>
                  <a:moveTo>
                    <a:pt x="874139" y="210194"/>
                  </a:moveTo>
                  <a:lnTo>
                    <a:pt x="1035283" y="210194"/>
                  </a:lnTo>
                  <a:cubicBezTo>
                    <a:pt x="1057533" y="210194"/>
                    <a:pt x="1075570" y="228231"/>
                    <a:pt x="1075570" y="250481"/>
                  </a:cubicBezTo>
                  <a:lnTo>
                    <a:pt x="1075570" y="1001758"/>
                  </a:lnTo>
                  <a:cubicBezTo>
                    <a:pt x="1075570" y="1024008"/>
                    <a:pt x="1057533" y="1042045"/>
                    <a:pt x="1035283" y="1042045"/>
                  </a:cubicBezTo>
                  <a:lnTo>
                    <a:pt x="874139" y="1042045"/>
                  </a:lnTo>
                  <a:cubicBezTo>
                    <a:pt x="851889" y="1042045"/>
                    <a:pt x="833852" y="1024008"/>
                    <a:pt x="833852" y="1001758"/>
                  </a:cubicBezTo>
                  <a:lnTo>
                    <a:pt x="833852" y="250481"/>
                  </a:lnTo>
                  <a:cubicBezTo>
                    <a:pt x="833852" y="228231"/>
                    <a:pt x="851889" y="210194"/>
                    <a:pt x="874139" y="210194"/>
                  </a:cubicBezTo>
                  <a:close/>
                  <a:moveTo>
                    <a:pt x="1165151" y="0"/>
                  </a:moveTo>
                  <a:lnTo>
                    <a:pt x="1326295" y="0"/>
                  </a:lnTo>
                  <a:cubicBezTo>
                    <a:pt x="1348545" y="0"/>
                    <a:pt x="1366582" y="18037"/>
                    <a:pt x="1366582" y="40287"/>
                  </a:cubicBezTo>
                  <a:lnTo>
                    <a:pt x="1366582" y="1001759"/>
                  </a:lnTo>
                  <a:cubicBezTo>
                    <a:pt x="1366582" y="1024009"/>
                    <a:pt x="1348545" y="1042046"/>
                    <a:pt x="1326295" y="1042046"/>
                  </a:cubicBezTo>
                  <a:lnTo>
                    <a:pt x="1165151" y="1042046"/>
                  </a:lnTo>
                  <a:cubicBezTo>
                    <a:pt x="1142901" y="1042046"/>
                    <a:pt x="1124864" y="1024009"/>
                    <a:pt x="1124864" y="1001759"/>
                  </a:cubicBezTo>
                  <a:lnTo>
                    <a:pt x="1124864" y="40287"/>
                  </a:lnTo>
                  <a:cubicBezTo>
                    <a:pt x="1124864" y="18037"/>
                    <a:pt x="1142901" y="0"/>
                    <a:pt x="1165151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9" name="文本框 20"/>
            <p:cNvSpPr txBox="1"/>
            <p:nvPr/>
          </p:nvSpPr>
          <p:spPr>
            <a:xfrm flipH="1">
              <a:off x="3703588" y="2830509"/>
              <a:ext cx="1486123" cy="36173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设计要点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67689CE5-0E93-44F0-B6BE-B4E513387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25" name="文本框 20">
            <a:extLst>
              <a:ext uri="{FF2B5EF4-FFF2-40B4-BE49-F238E27FC236}">
                <a16:creationId xmlns:a16="http://schemas.microsoft.com/office/drawing/2014/main" id="{88AE4620-CEEC-4F61-A5FF-DC6162CD43D1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容错设计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27753">
            <a:off x="1390882" y="1355181"/>
            <a:ext cx="2258858" cy="202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0"/>
          <p:cNvSpPr txBox="1"/>
          <p:nvPr/>
        </p:nvSpPr>
        <p:spPr>
          <a:xfrm flipH="1">
            <a:off x="1620242" y="1944092"/>
            <a:ext cx="2088925" cy="92333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5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文本框 20"/>
          <p:cNvSpPr txBox="1"/>
          <p:nvPr/>
        </p:nvSpPr>
        <p:spPr>
          <a:xfrm flipH="1">
            <a:off x="2844378" y="2160116"/>
            <a:ext cx="4896544" cy="7078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相关测试</a:t>
            </a:r>
          </a:p>
        </p:txBody>
      </p:sp>
    </p:spTree>
    <p:extLst>
      <p:ext uri="{BB962C8B-B14F-4D97-AF65-F5344CB8AC3E}">
        <p14:creationId xmlns:p14="http://schemas.microsoft.com/office/powerpoint/2010/main" val="273331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38"/>
          <p:cNvSpPr txBox="1"/>
          <p:nvPr/>
        </p:nvSpPr>
        <p:spPr>
          <a:xfrm>
            <a:off x="4212530" y="1086199"/>
            <a:ext cx="2041222" cy="391216"/>
          </a:xfrm>
          <a:prstGeom prst="rect">
            <a:avLst/>
          </a:prstGeom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21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说明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4303856" y="1594777"/>
            <a:ext cx="255150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212530" y="1718813"/>
            <a:ext cx="4104456" cy="1957413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覆盖率：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文件：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84.6%</a:t>
            </a: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语句：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49.1%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主要测试系统内部的逻辑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大量逻辑依赖于外部系统（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Zookeeper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、</a:t>
            </a:r>
            <a:r>
              <a:rPr lang="en-US" altLang="zh-CN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r>
              <a:rPr lang="zh-CN" altLang="en-US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）无法进行单元测试</a:t>
            </a:r>
            <a:endParaRPr lang="en-US" altLang="zh-CN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7120017" y="2844283"/>
            <a:ext cx="319488" cy="0"/>
          </a:xfrm>
          <a:prstGeom prst="straightConnector1">
            <a:avLst/>
          </a:prstGeom>
          <a:ln w="28575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0">
            <a:extLst>
              <a:ext uri="{FF2B5EF4-FFF2-40B4-BE49-F238E27FC236}">
                <a16:creationId xmlns:a16="http://schemas.microsoft.com/office/drawing/2014/main" id="{4EACC344-B081-4907-AE3E-C13BAAF02A0B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单元测试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C8B470DC-083E-451F-8571-52BF7638C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39" name="矩形 38">
            <a:extLst>
              <a:ext uri="{FF2B5EF4-FFF2-40B4-BE49-F238E27FC236}">
                <a16:creationId xmlns:a16="http://schemas.microsoft.com/office/drawing/2014/main" id="{8D2E899F-1E96-4BBA-B327-BEDDF5F9E2BD}"/>
              </a:ext>
            </a:extLst>
          </p:cNvPr>
          <p:cNvSpPr/>
          <p:nvPr/>
        </p:nvSpPr>
        <p:spPr>
          <a:xfrm>
            <a:off x="923024" y="2880196"/>
            <a:ext cx="2557270" cy="12775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0" name="TextBox 64">
            <a:extLst>
              <a:ext uri="{FF2B5EF4-FFF2-40B4-BE49-F238E27FC236}">
                <a16:creationId xmlns:a16="http://schemas.microsoft.com/office/drawing/2014/main" id="{351E4DB9-2E8C-4D68-A575-46D00D5DD2BE}"/>
              </a:ext>
            </a:extLst>
          </p:cNvPr>
          <p:cNvSpPr txBox="1"/>
          <p:nvPr/>
        </p:nvSpPr>
        <p:spPr>
          <a:xfrm>
            <a:off x="1718705" y="3740461"/>
            <a:ext cx="916624" cy="298883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500" spc="55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49.1%</a:t>
            </a:r>
            <a:endParaRPr lang="zh-CN" altLang="en-US" sz="1500" spc="55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A5C7BD5-BF0A-45D3-BAF6-AEDA2C7B2735}"/>
              </a:ext>
            </a:extLst>
          </p:cNvPr>
          <p:cNvSpPr/>
          <p:nvPr/>
        </p:nvSpPr>
        <p:spPr>
          <a:xfrm>
            <a:off x="923024" y="1134861"/>
            <a:ext cx="2557270" cy="12775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2" name="TextBox 64">
            <a:extLst>
              <a:ext uri="{FF2B5EF4-FFF2-40B4-BE49-F238E27FC236}">
                <a16:creationId xmlns:a16="http://schemas.microsoft.com/office/drawing/2014/main" id="{125B3EC2-5DDB-49DD-9F2E-DD76C9E3118C}"/>
              </a:ext>
            </a:extLst>
          </p:cNvPr>
          <p:cNvSpPr txBox="1"/>
          <p:nvPr/>
        </p:nvSpPr>
        <p:spPr>
          <a:xfrm>
            <a:off x="1664995" y="1999354"/>
            <a:ext cx="110737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spc="55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84.6%</a:t>
            </a:r>
            <a:endParaRPr lang="zh-CN" altLang="en-US" sz="1800" spc="55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7B55CBB-76FC-4E3A-A222-84DD15AF06AD}"/>
              </a:ext>
            </a:extLst>
          </p:cNvPr>
          <p:cNvSpPr/>
          <p:nvPr/>
        </p:nvSpPr>
        <p:spPr>
          <a:xfrm>
            <a:off x="1870375" y="1268503"/>
            <a:ext cx="650926" cy="64799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44" name="Group 16">
            <a:extLst>
              <a:ext uri="{FF2B5EF4-FFF2-40B4-BE49-F238E27FC236}">
                <a16:creationId xmlns:a16="http://schemas.microsoft.com/office/drawing/2014/main" id="{ADC98015-A796-4B6A-90FB-62B8B4E74E45}"/>
              </a:ext>
            </a:extLst>
          </p:cNvPr>
          <p:cNvGrpSpPr>
            <a:grpSpLocks noChangeAspect="1"/>
          </p:cNvGrpSpPr>
          <p:nvPr/>
        </p:nvGrpSpPr>
        <p:grpSpPr>
          <a:xfrm>
            <a:off x="1823339" y="3041783"/>
            <a:ext cx="670027" cy="667041"/>
            <a:chOff x="6560456" y="2515733"/>
            <a:chExt cx="359999" cy="359998"/>
          </a:xfrm>
        </p:grpSpPr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25A2C11D-76CB-4E1D-B59B-6D6DC89C4CA7}"/>
                </a:ext>
              </a:extLst>
            </p:cNvPr>
            <p:cNvSpPr/>
            <p:nvPr/>
          </p:nvSpPr>
          <p:spPr>
            <a:xfrm>
              <a:off x="6560456" y="2515733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46" name="Group 18">
              <a:extLst>
                <a:ext uri="{FF2B5EF4-FFF2-40B4-BE49-F238E27FC236}">
                  <a16:creationId xmlns:a16="http://schemas.microsoft.com/office/drawing/2014/main" id="{EDA45201-DB15-4638-8847-B1F3AC5A4FC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53303" y="2610240"/>
              <a:ext cx="174299" cy="177740"/>
              <a:chOff x="7160655" y="2178006"/>
              <a:chExt cx="379359" cy="386846"/>
            </a:xfrm>
            <a:solidFill>
              <a:schemeClr val="bg1">
                <a:lumMod val="95000"/>
              </a:schemeClr>
            </a:solidFill>
          </p:grpSpPr>
          <p:sp>
            <p:nvSpPr>
              <p:cNvPr id="47" name="Freeform 36">
                <a:extLst>
                  <a:ext uri="{FF2B5EF4-FFF2-40B4-BE49-F238E27FC236}">
                    <a16:creationId xmlns:a16="http://schemas.microsoft.com/office/drawing/2014/main" id="{04CA2AFA-EA15-43F3-BBEA-A4540D469F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8" name="Freeform 37">
                <a:extLst>
                  <a:ext uri="{FF2B5EF4-FFF2-40B4-BE49-F238E27FC236}">
                    <a16:creationId xmlns:a16="http://schemas.microsoft.com/office/drawing/2014/main" id="{644E0CA3-E649-42A5-971E-257A9F4F9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9" name="Freeform 38">
                <a:extLst>
                  <a:ext uri="{FF2B5EF4-FFF2-40B4-BE49-F238E27FC236}">
                    <a16:creationId xmlns:a16="http://schemas.microsoft.com/office/drawing/2014/main" id="{594DCEA8-F78E-4522-8DB8-78608F7AC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50" name="Freeform 21">
            <a:extLst>
              <a:ext uri="{FF2B5EF4-FFF2-40B4-BE49-F238E27FC236}">
                <a16:creationId xmlns:a16="http://schemas.microsoft.com/office/drawing/2014/main" id="{E28AD3E1-D5AC-4270-9DEF-9FC8587FDDF6}"/>
              </a:ext>
            </a:extLst>
          </p:cNvPr>
          <p:cNvSpPr>
            <a:spLocks noEditPoints="1"/>
          </p:cNvSpPr>
          <p:nvPr/>
        </p:nvSpPr>
        <p:spPr bwMode="auto">
          <a:xfrm>
            <a:off x="1985598" y="1386565"/>
            <a:ext cx="452208" cy="450195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7389" tIns="33695" rIns="67389" bIns="33695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23024" y="2880196"/>
            <a:ext cx="2557270" cy="12775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文本框 38"/>
          <p:cNvSpPr txBox="1"/>
          <p:nvPr/>
        </p:nvSpPr>
        <p:spPr>
          <a:xfrm>
            <a:off x="4206592" y="1106908"/>
            <a:ext cx="2041222" cy="391216"/>
          </a:xfrm>
          <a:prstGeom prst="rect">
            <a:avLst/>
          </a:prstGeom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2100" b="1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说明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4297918" y="1615486"/>
            <a:ext cx="255150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206592" y="1739522"/>
            <a:ext cx="3626908" cy="22813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覆盖率：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文件：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87.9%</a:t>
            </a: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语句：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80%+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[1]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测试内容：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Master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ZK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、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集成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Datanode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ZK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、</a:t>
            </a:r>
            <a:r>
              <a:rPr lang="en-US" altLang="zh-CN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集成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686897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客户端库与实际运行文件系统集群集成（含崩溃一致性）</a:t>
            </a:r>
            <a:endParaRPr lang="en-US" altLang="zh-CN" sz="14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7114079" y="2864992"/>
            <a:ext cx="319488" cy="0"/>
          </a:xfrm>
          <a:prstGeom prst="straightConnector1">
            <a:avLst/>
          </a:prstGeom>
          <a:ln w="28575"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64"/>
          <p:cNvSpPr txBox="1"/>
          <p:nvPr/>
        </p:nvSpPr>
        <p:spPr>
          <a:xfrm>
            <a:off x="1718705" y="3740461"/>
            <a:ext cx="916624" cy="298883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500" spc="55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80%+</a:t>
            </a:r>
            <a:endParaRPr lang="zh-CN" altLang="en-US" sz="1500" spc="55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8" name="文本框 20">
            <a:extLst>
              <a:ext uri="{FF2B5EF4-FFF2-40B4-BE49-F238E27FC236}">
                <a16:creationId xmlns:a16="http://schemas.microsoft.com/office/drawing/2014/main" id="{4EACC344-B081-4907-AE3E-C13BAAF02A0B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集成测试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C8B470DC-083E-451F-8571-52BF7638C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80BBACC7-2D4C-47A2-9A12-0CB5F574BD8E}"/>
              </a:ext>
            </a:extLst>
          </p:cNvPr>
          <p:cNvSpPr/>
          <p:nvPr/>
        </p:nvSpPr>
        <p:spPr>
          <a:xfrm>
            <a:off x="923024" y="1134861"/>
            <a:ext cx="2557270" cy="12775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2" name="TextBox 64">
            <a:extLst>
              <a:ext uri="{FF2B5EF4-FFF2-40B4-BE49-F238E27FC236}">
                <a16:creationId xmlns:a16="http://schemas.microsoft.com/office/drawing/2014/main" id="{B9616AA2-2747-4A0B-B823-90227635614E}"/>
              </a:ext>
            </a:extLst>
          </p:cNvPr>
          <p:cNvSpPr txBox="1"/>
          <p:nvPr/>
        </p:nvSpPr>
        <p:spPr>
          <a:xfrm>
            <a:off x="1664995" y="1999354"/>
            <a:ext cx="110737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en-US" altLang="zh-CN" sz="1800" spc="55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87.9%</a:t>
            </a:r>
            <a:endParaRPr lang="zh-CN" altLang="en-US" sz="1800" spc="55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D1705699-B299-41F8-A42F-98F6A6D30C43}"/>
              </a:ext>
            </a:extLst>
          </p:cNvPr>
          <p:cNvSpPr/>
          <p:nvPr/>
        </p:nvSpPr>
        <p:spPr>
          <a:xfrm>
            <a:off x="1870375" y="1268503"/>
            <a:ext cx="650926" cy="64799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20" name="Group 16">
            <a:extLst>
              <a:ext uri="{FF2B5EF4-FFF2-40B4-BE49-F238E27FC236}">
                <a16:creationId xmlns:a16="http://schemas.microsoft.com/office/drawing/2014/main" id="{0581937B-4B18-42A2-A6E6-5CF09BAFDD7B}"/>
              </a:ext>
            </a:extLst>
          </p:cNvPr>
          <p:cNvGrpSpPr>
            <a:grpSpLocks noChangeAspect="1"/>
          </p:cNvGrpSpPr>
          <p:nvPr/>
        </p:nvGrpSpPr>
        <p:grpSpPr>
          <a:xfrm>
            <a:off x="1823339" y="3041783"/>
            <a:ext cx="670027" cy="667041"/>
            <a:chOff x="6560456" y="2515733"/>
            <a:chExt cx="359999" cy="359998"/>
          </a:xfrm>
        </p:grpSpPr>
        <p:sp>
          <p:nvSpPr>
            <p:cNvPr id="26" name="Oval 17">
              <a:extLst>
                <a:ext uri="{FF2B5EF4-FFF2-40B4-BE49-F238E27FC236}">
                  <a16:creationId xmlns:a16="http://schemas.microsoft.com/office/drawing/2014/main" id="{78AA69FC-3C7A-40AD-BF65-BCA55AFFEC73}"/>
                </a:ext>
              </a:extLst>
            </p:cNvPr>
            <p:cNvSpPr/>
            <p:nvPr/>
          </p:nvSpPr>
          <p:spPr>
            <a:xfrm>
              <a:off x="6560456" y="2515733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27" name="Group 18">
              <a:extLst>
                <a:ext uri="{FF2B5EF4-FFF2-40B4-BE49-F238E27FC236}">
                  <a16:creationId xmlns:a16="http://schemas.microsoft.com/office/drawing/2014/main" id="{915E830B-9B0B-4A38-A4C3-612EDF6C8D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53303" y="2610240"/>
              <a:ext cx="174299" cy="177740"/>
              <a:chOff x="7160655" y="2178006"/>
              <a:chExt cx="379359" cy="386846"/>
            </a:xfrm>
            <a:solidFill>
              <a:schemeClr val="bg1">
                <a:lumMod val="95000"/>
              </a:schemeClr>
            </a:solidFill>
          </p:grpSpPr>
          <p:sp>
            <p:nvSpPr>
              <p:cNvPr id="30" name="Freeform 36">
                <a:extLst>
                  <a:ext uri="{FF2B5EF4-FFF2-40B4-BE49-F238E27FC236}">
                    <a16:creationId xmlns:a16="http://schemas.microsoft.com/office/drawing/2014/main" id="{74A45CAA-09B0-42CB-9C0D-61B85A5EA2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5CBC8745-F760-4B11-8FC4-63E82FA19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6970E4FD-E2ED-4665-BA71-AC9EA5B0B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33" name="Freeform 21">
            <a:extLst>
              <a:ext uri="{FF2B5EF4-FFF2-40B4-BE49-F238E27FC236}">
                <a16:creationId xmlns:a16="http://schemas.microsoft.com/office/drawing/2014/main" id="{B32822B1-D8F5-4C59-AE86-D9A7ACB223AA}"/>
              </a:ext>
            </a:extLst>
          </p:cNvPr>
          <p:cNvSpPr>
            <a:spLocks noEditPoints="1"/>
          </p:cNvSpPr>
          <p:nvPr/>
        </p:nvSpPr>
        <p:spPr bwMode="auto">
          <a:xfrm>
            <a:off x="1985598" y="1386565"/>
            <a:ext cx="452208" cy="450195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7389" tIns="33695" rIns="67389" bIns="33695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0C44392-0196-4E54-AE4B-AB5089A34366}"/>
              </a:ext>
            </a:extLst>
          </p:cNvPr>
          <p:cNvSpPr txBox="1"/>
          <p:nvPr/>
        </p:nvSpPr>
        <p:spPr>
          <a:xfrm>
            <a:off x="177526" y="4577850"/>
            <a:ext cx="8712967" cy="290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[1] </a:t>
            </a:r>
            <a:r>
              <a:rPr lang="zh-CN" altLang="en-US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语句覆盖率为粗略计算结果。</a:t>
            </a:r>
            <a:r>
              <a:rPr lang="en-US" altLang="zh-CN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Go</a:t>
            </a:r>
            <a:r>
              <a:rPr lang="zh-CN" altLang="en-US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不支持从测试覆盖率结果中排除特定文件。我们使用</a:t>
            </a:r>
            <a:r>
              <a:rPr lang="en-US" altLang="zh-CN" sz="1100" dirty="0" err="1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gRPC</a:t>
            </a:r>
            <a:r>
              <a:rPr lang="zh-CN" altLang="en-US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生成</a:t>
            </a:r>
            <a:r>
              <a:rPr lang="en-US" altLang="zh-CN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RPC</a:t>
            </a:r>
            <a:r>
              <a:rPr lang="zh-CN" altLang="en-US" sz="11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代码，此部分对覆盖率影响较大。</a:t>
            </a:r>
            <a:endParaRPr lang="en-US" altLang="zh-CN" sz="11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637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功能测试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360BF0-711F-4972-85FA-F285212D0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7B8D42F-E550-479F-9101-ED076CAEDF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67"/>
          <a:stretch/>
        </p:blipFill>
        <p:spPr>
          <a:xfrm>
            <a:off x="691828" y="719956"/>
            <a:ext cx="6977086" cy="426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2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27753">
            <a:off x="1390882" y="1355438"/>
            <a:ext cx="2258858" cy="202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0"/>
          <p:cNvSpPr txBox="1"/>
          <p:nvPr/>
        </p:nvSpPr>
        <p:spPr>
          <a:xfrm flipH="1">
            <a:off x="1620242" y="1944092"/>
            <a:ext cx="2088925" cy="92333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5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04</a:t>
            </a:r>
            <a:endParaRPr lang="zh-CN" altLang="en-US" sz="5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文本框 20"/>
          <p:cNvSpPr txBox="1"/>
          <p:nvPr/>
        </p:nvSpPr>
        <p:spPr>
          <a:xfrm flipH="1">
            <a:off x="2844378" y="2160116"/>
            <a:ext cx="4896544" cy="7078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170808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0"/>
          <p:cNvSpPr txBox="1"/>
          <p:nvPr/>
        </p:nvSpPr>
        <p:spPr>
          <a:xfrm flipH="1">
            <a:off x="756146" y="935980"/>
            <a:ext cx="2088925" cy="46166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CONTENT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260201" y="2347342"/>
            <a:ext cx="719386" cy="720080"/>
          </a:xfrm>
          <a:prstGeom prst="ellipse">
            <a:avLst/>
          </a:prstGeom>
          <a:solidFill>
            <a:srgbClr val="2829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</a:t>
            </a:r>
            <a:endParaRPr lang="zh-CN" altLang="en-US" sz="2400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文本框 20"/>
          <p:cNvSpPr txBox="1"/>
          <p:nvPr/>
        </p:nvSpPr>
        <p:spPr>
          <a:xfrm flipH="1">
            <a:off x="575431" y="3344762"/>
            <a:ext cx="2088925" cy="3077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功能展示</a:t>
            </a:r>
          </a:p>
        </p:txBody>
      </p:sp>
      <p:sp>
        <p:nvSpPr>
          <p:cNvPr id="6" name="文本框 20"/>
          <p:cNvSpPr txBox="1"/>
          <p:nvPr/>
        </p:nvSpPr>
        <p:spPr>
          <a:xfrm flipH="1">
            <a:off x="2449334" y="3344761"/>
            <a:ext cx="2088925" cy="3077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系统设计</a:t>
            </a:r>
          </a:p>
        </p:txBody>
      </p:sp>
      <p:sp>
        <p:nvSpPr>
          <p:cNvPr id="7" name="文本框 20"/>
          <p:cNvSpPr txBox="1"/>
          <p:nvPr/>
        </p:nvSpPr>
        <p:spPr>
          <a:xfrm flipH="1">
            <a:off x="4245781" y="3344761"/>
            <a:ext cx="2088925" cy="3077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相关测试</a:t>
            </a:r>
          </a:p>
        </p:txBody>
      </p:sp>
      <p:sp>
        <p:nvSpPr>
          <p:cNvPr id="8" name="文本框 20"/>
          <p:cNvSpPr txBox="1"/>
          <p:nvPr/>
        </p:nvSpPr>
        <p:spPr>
          <a:xfrm flipH="1">
            <a:off x="6080956" y="3359159"/>
            <a:ext cx="2088925" cy="3077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总结与展望</a:t>
            </a:r>
          </a:p>
        </p:txBody>
      </p:sp>
      <p:sp>
        <p:nvSpPr>
          <p:cNvPr id="13" name="椭圆 12"/>
          <p:cNvSpPr/>
          <p:nvPr/>
        </p:nvSpPr>
        <p:spPr>
          <a:xfrm>
            <a:off x="3095376" y="2347342"/>
            <a:ext cx="719386" cy="720080"/>
          </a:xfrm>
          <a:prstGeom prst="ellipse">
            <a:avLst/>
          </a:prstGeom>
          <a:solidFill>
            <a:srgbClr val="2829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II</a:t>
            </a:r>
            <a:endParaRPr lang="zh-CN" altLang="en-US" sz="2400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930551" y="2376139"/>
            <a:ext cx="719386" cy="691283"/>
          </a:xfrm>
          <a:prstGeom prst="ellipse">
            <a:avLst/>
          </a:prstGeom>
          <a:solidFill>
            <a:srgbClr val="2829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III</a:t>
            </a:r>
            <a:endParaRPr lang="zh-CN" altLang="en-US" sz="2400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765726" y="2361740"/>
            <a:ext cx="719387" cy="720080"/>
          </a:xfrm>
          <a:prstGeom prst="ellipse">
            <a:avLst/>
          </a:prstGeom>
          <a:solidFill>
            <a:srgbClr val="2829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IV</a:t>
            </a:r>
            <a:endParaRPr lang="zh-CN" altLang="en-US" sz="2400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08A19D3-603B-4231-AF82-A2FB13D90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50"/>
                            </p:stCondLst>
                            <p:childTnLst>
                              <p:par>
                                <p:cTn id="4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15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150"/>
                            </p:stCondLst>
                            <p:childTnLst>
                              <p:par>
                                <p:cTn id="5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7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  <p:bldP spid="5" grpId="0"/>
      <p:bldP spid="6" grpId="0"/>
      <p:bldP spid="7" grpId="0"/>
      <p:bldP spid="8" grpId="0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istrator\Desktop\QQ截图20170317130017.jpgQQ截图2017031713001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4795832" y="1358715"/>
            <a:ext cx="3509970" cy="2645571"/>
          </a:xfrm>
          <a:prstGeom prst="rect">
            <a:avLst/>
          </a:prstGeom>
        </p:spPr>
      </p:pic>
      <p:pic>
        <p:nvPicPr>
          <p:cNvPr id="3" name="图片 2" descr="C:\Users\Administrator\Desktop\QQ截图20170317125927.jpgQQ截图20170317125927"/>
          <p:cNvPicPr>
            <a:picLocks noChangeAspect="1"/>
          </p:cNvPicPr>
          <p:nvPr/>
        </p:nvPicPr>
        <p:blipFill rotWithShape="1">
          <a:blip r:embed="rId5" cstate="print"/>
          <a:srcRect/>
          <a:stretch>
            <a:fillRect/>
          </a:stretch>
        </p:blipFill>
        <p:spPr>
          <a:xfrm>
            <a:off x="562571" y="1359018"/>
            <a:ext cx="2648300" cy="262703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62570" y="1358715"/>
            <a:ext cx="2648135" cy="2636200"/>
          </a:xfrm>
          <a:prstGeom prst="rect">
            <a:avLst/>
          </a:prstGeom>
          <a:solidFill>
            <a:schemeClr val="tx1">
              <a:lumMod val="85000"/>
              <a:lumOff val="1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68433" y="1358715"/>
            <a:ext cx="1233944" cy="1228383"/>
          </a:xfrm>
          <a:prstGeom prst="rect">
            <a:avLst/>
          </a:prstGeom>
          <a:solidFill>
            <a:schemeClr val="tx1">
              <a:lumMod val="85000"/>
              <a:lumOff val="1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68433" y="2757484"/>
            <a:ext cx="1233944" cy="1228383"/>
          </a:xfrm>
          <a:prstGeom prst="rect">
            <a:avLst/>
          </a:prstGeom>
          <a:solidFill>
            <a:schemeClr val="tx1">
              <a:lumMod val="85000"/>
              <a:lumOff val="1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7" name="Freeform 58"/>
          <p:cNvSpPr>
            <a:spLocks noEditPoints="1"/>
          </p:cNvSpPr>
          <p:nvPr/>
        </p:nvSpPr>
        <p:spPr bwMode="auto">
          <a:xfrm>
            <a:off x="3796742" y="3153946"/>
            <a:ext cx="377326" cy="375625"/>
          </a:xfrm>
          <a:custGeom>
            <a:avLst/>
            <a:gdLst/>
            <a:ahLst/>
            <a:cxnLst>
              <a:cxn ang="0">
                <a:pos x="51" y="58"/>
              </a:cxn>
              <a:cxn ang="0">
                <a:pos x="7" y="58"/>
              </a:cxn>
              <a:cxn ang="0">
                <a:pos x="3" y="50"/>
              </a:cxn>
              <a:cxn ang="0">
                <a:pos x="22" y="20"/>
              </a:cxn>
              <a:cxn ang="0">
                <a:pos x="22" y="4"/>
              </a:cxn>
              <a:cxn ang="0">
                <a:pos x="19" y="4"/>
              </a:cxn>
              <a:cxn ang="0">
                <a:pos x="17" y="2"/>
              </a:cxn>
              <a:cxn ang="0">
                <a:pos x="19" y="0"/>
              </a:cxn>
              <a:cxn ang="0">
                <a:pos x="39" y="0"/>
              </a:cxn>
              <a:cxn ang="0">
                <a:pos x="41" y="2"/>
              </a:cxn>
              <a:cxn ang="0">
                <a:pos x="39" y="4"/>
              </a:cxn>
              <a:cxn ang="0">
                <a:pos x="36" y="4"/>
              </a:cxn>
              <a:cxn ang="0">
                <a:pos x="36" y="20"/>
              </a:cxn>
              <a:cxn ang="0">
                <a:pos x="55" y="50"/>
              </a:cxn>
              <a:cxn ang="0">
                <a:pos x="51" y="58"/>
              </a:cxn>
              <a:cxn ang="0">
                <a:pos x="16" y="38"/>
              </a:cxn>
              <a:cxn ang="0">
                <a:pos x="43" y="38"/>
              </a:cxn>
              <a:cxn ang="0">
                <a:pos x="32" y="22"/>
              </a:cxn>
              <a:cxn ang="0">
                <a:pos x="31" y="21"/>
              </a:cxn>
              <a:cxn ang="0">
                <a:pos x="31" y="20"/>
              </a:cxn>
              <a:cxn ang="0">
                <a:pos x="31" y="4"/>
              </a:cxn>
              <a:cxn ang="0">
                <a:pos x="27" y="4"/>
              </a:cxn>
              <a:cxn ang="0">
                <a:pos x="27" y="20"/>
              </a:cxn>
              <a:cxn ang="0">
                <a:pos x="27" y="21"/>
              </a:cxn>
              <a:cxn ang="0">
                <a:pos x="26" y="22"/>
              </a:cxn>
              <a:cxn ang="0">
                <a:pos x="16" y="38"/>
              </a:cxn>
            </a:cxnLst>
            <a:rect l="0" t="0" r="r" b="b"/>
            <a:pathLst>
              <a:path w="58" h="58">
                <a:moveTo>
                  <a:pt x="51" y="58"/>
                </a:moveTo>
                <a:cubicBezTo>
                  <a:pt x="7" y="58"/>
                  <a:pt x="7" y="58"/>
                  <a:pt x="7" y="58"/>
                </a:cubicBezTo>
                <a:cubicBezTo>
                  <a:pt x="2" y="58"/>
                  <a:pt x="0" y="54"/>
                  <a:pt x="3" y="5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"/>
                  <a:pt x="22" y="4"/>
                  <a:pt x="22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7" y="3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3"/>
                  <a:pt x="40" y="4"/>
                  <a:pt x="39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0"/>
                  <a:pt x="36" y="20"/>
                  <a:pt x="36" y="20"/>
                </a:cubicBezTo>
                <a:cubicBezTo>
                  <a:pt x="55" y="50"/>
                  <a:pt x="55" y="50"/>
                  <a:pt x="55" y="50"/>
                </a:cubicBezTo>
                <a:cubicBezTo>
                  <a:pt x="58" y="54"/>
                  <a:pt x="56" y="58"/>
                  <a:pt x="51" y="58"/>
                </a:cubicBezTo>
                <a:close/>
                <a:moveTo>
                  <a:pt x="16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32" y="22"/>
                  <a:pt x="32" y="22"/>
                  <a:pt x="32" y="22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4"/>
                  <a:pt x="31" y="4"/>
                  <a:pt x="31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2"/>
                  <a:pt x="26" y="22"/>
                  <a:pt x="26" y="22"/>
                </a:cubicBezTo>
                <a:lnTo>
                  <a:pt x="16" y="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990171" y="1574876"/>
            <a:ext cx="3087105" cy="2240139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263506" y="2037742"/>
            <a:ext cx="2405408" cy="1369497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代码量统计不包含生成的代码</a:t>
            </a:r>
            <a:endParaRPr lang="en-US" altLang="zh-CN" sz="18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另有</a:t>
            </a:r>
            <a:r>
              <a:rPr lang="en-US" altLang="zh-CN" sz="18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70+</a:t>
            </a:r>
            <a:r>
              <a:rPr lang="zh-CN" altLang="en-US" sz="18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页设计草稿与会议记录</a:t>
            </a:r>
          </a:p>
        </p:txBody>
      </p:sp>
      <p:sp>
        <p:nvSpPr>
          <p:cNvPr id="20" name="文本框 64"/>
          <p:cNvSpPr txBox="1"/>
          <p:nvPr/>
        </p:nvSpPr>
        <p:spPr>
          <a:xfrm>
            <a:off x="1404218" y="3543719"/>
            <a:ext cx="1905935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11000+LoC</a:t>
            </a:r>
            <a:endParaRPr lang="zh-CN" altLang="en-US" sz="24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1" name="文本框 65"/>
          <p:cNvSpPr txBox="1"/>
          <p:nvPr/>
        </p:nvSpPr>
        <p:spPr>
          <a:xfrm>
            <a:off x="3446266" y="3720412"/>
            <a:ext cx="139275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2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160+Commits</a:t>
            </a:r>
            <a:endParaRPr lang="zh-CN" altLang="en-US" sz="12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2" name="文本框 66"/>
          <p:cNvSpPr txBox="1"/>
          <p:nvPr/>
        </p:nvSpPr>
        <p:spPr>
          <a:xfrm>
            <a:off x="3556727" y="2290238"/>
            <a:ext cx="1123888" cy="314271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10000+</a:t>
            </a:r>
            <a:r>
              <a: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字</a:t>
            </a:r>
          </a:p>
        </p:txBody>
      </p:sp>
      <p:sp>
        <p:nvSpPr>
          <p:cNvPr id="23" name="等腰三角形 22"/>
          <p:cNvSpPr/>
          <p:nvPr/>
        </p:nvSpPr>
        <p:spPr>
          <a:xfrm rot="10800000">
            <a:off x="4012016" y="2276946"/>
            <a:ext cx="56498" cy="4848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4" name="等腰三角形 23"/>
          <p:cNvSpPr/>
          <p:nvPr/>
        </p:nvSpPr>
        <p:spPr>
          <a:xfrm rot="10800000">
            <a:off x="3780483" y="3651513"/>
            <a:ext cx="56498" cy="48485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5" name="等腰三角形 24"/>
          <p:cNvSpPr/>
          <p:nvPr/>
        </p:nvSpPr>
        <p:spPr>
          <a:xfrm rot="10800000">
            <a:off x="1919091" y="3420478"/>
            <a:ext cx="114896" cy="986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45137" y="1755925"/>
            <a:ext cx="2749600" cy="1895589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0" name="文本框 20">
            <a:extLst>
              <a:ext uri="{FF2B5EF4-FFF2-40B4-BE49-F238E27FC236}">
                <a16:creationId xmlns:a16="http://schemas.microsoft.com/office/drawing/2014/main" id="{34D3EE43-D964-43CB-AE68-6C841FD93A9C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工作量总结</a:t>
            </a: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D16EF7D3-5481-4E99-AE8A-4D9DAE28A4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grpSp>
        <p:nvGrpSpPr>
          <p:cNvPr id="32" name="组合 31">
            <a:extLst>
              <a:ext uri="{FF2B5EF4-FFF2-40B4-BE49-F238E27FC236}">
                <a16:creationId xmlns:a16="http://schemas.microsoft.com/office/drawing/2014/main" id="{13E32AF1-A233-40CD-AE14-85FBE21600D4}"/>
              </a:ext>
            </a:extLst>
          </p:cNvPr>
          <p:cNvGrpSpPr/>
          <p:nvPr/>
        </p:nvGrpSpPr>
        <p:grpSpPr>
          <a:xfrm>
            <a:off x="1200803" y="1731415"/>
            <a:ext cx="1446120" cy="1439604"/>
            <a:chOff x="10090391" y="587475"/>
            <a:chExt cx="791922" cy="791922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F7D5C711-9A02-4ECC-90FB-7DA475F44BEF}"/>
                </a:ext>
              </a:extLst>
            </p:cNvPr>
            <p:cNvSpPr/>
            <p:nvPr/>
          </p:nvSpPr>
          <p:spPr>
            <a:xfrm>
              <a:off x="10090391" y="587475"/>
              <a:ext cx="791922" cy="79192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4" name="Freeform 158">
              <a:extLst>
                <a:ext uri="{FF2B5EF4-FFF2-40B4-BE49-F238E27FC236}">
                  <a16:creationId xmlns:a16="http://schemas.microsoft.com/office/drawing/2014/main" id="{55326EF3-2DF9-4729-8352-1D4204B8CD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6258" y="787982"/>
              <a:ext cx="460188" cy="420968"/>
            </a:xfrm>
            <a:custGeom>
              <a:avLst/>
              <a:gdLst>
                <a:gd name="T0" fmla="*/ 184545 w 649"/>
                <a:gd name="T1" fmla="*/ 26677 h 590"/>
                <a:gd name="T2" fmla="*/ 184545 w 649"/>
                <a:gd name="T3" fmla="*/ 26677 h 590"/>
                <a:gd name="T4" fmla="*/ 158386 w 649"/>
                <a:gd name="T5" fmla="*/ 0 h 590"/>
                <a:gd name="T6" fmla="*/ 73818 w 649"/>
                <a:gd name="T7" fmla="*/ 0 h 590"/>
                <a:gd name="T8" fmla="*/ 47659 w 649"/>
                <a:gd name="T9" fmla="*/ 26677 h 590"/>
                <a:gd name="T10" fmla="*/ 5375 w 649"/>
                <a:gd name="T11" fmla="*/ 58402 h 590"/>
                <a:gd name="T12" fmla="*/ 47659 w 649"/>
                <a:gd name="T13" fmla="*/ 100941 h 590"/>
                <a:gd name="T14" fmla="*/ 52676 w 649"/>
                <a:gd name="T15" fmla="*/ 100941 h 590"/>
                <a:gd name="T16" fmla="*/ 110727 w 649"/>
                <a:gd name="T17" fmla="*/ 153935 h 590"/>
                <a:gd name="T18" fmla="*/ 110727 w 649"/>
                <a:gd name="T19" fmla="*/ 196474 h 590"/>
                <a:gd name="T20" fmla="*/ 89585 w 649"/>
                <a:gd name="T21" fmla="*/ 196474 h 590"/>
                <a:gd name="T22" fmla="*/ 79193 w 649"/>
                <a:gd name="T23" fmla="*/ 206929 h 590"/>
                <a:gd name="T24" fmla="*/ 89585 w 649"/>
                <a:gd name="T25" fmla="*/ 212336 h 590"/>
                <a:gd name="T26" fmla="*/ 142261 w 649"/>
                <a:gd name="T27" fmla="*/ 212336 h 590"/>
                <a:gd name="T28" fmla="*/ 153011 w 649"/>
                <a:gd name="T29" fmla="*/ 206929 h 590"/>
                <a:gd name="T30" fmla="*/ 142261 w 649"/>
                <a:gd name="T31" fmla="*/ 196474 h 590"/>
                <a:gd name="T32" fmla="*/ 121477 w 649"/>
                <a:gd name="T33" fmla="*/ 196474 h 590"/>
                <a:gd name="T34" fmla="*/ 121477 w 649"/>
                <a:gd name="T35" fmla="*/ 153935 h 590"/>
                <a:gd name="T36" fmla="*/ 179528 w 649"/>
                <a:gd name="T37" fmla="*/ 100941 h 590"/>
                <a:gd name="T38" fmla="*/ 184545 w 649"/>
                <a:gd name="T39" fmla="*/ 100941 h 590"/>
                <a:gd name="T40" fmla="*/ 226829 w 649"/>
                <a:gd name="T41" fmla="*/ 58402 h 590"/>
                <a:gd name="T42" fmla="*/ 184545 w 649"/>
                <a:gd name="T43" fmla="*/ 26677 h 590"/>
                <a:gd name="T44" fmla="*/ 47659 w 649"/>
                <a:gd name="T45" fmla="*/ 85079 h 590"/>
                <a:gd name="T46" fmla="*/ 47659 w 649"/>
                <a:gd name="T47" fmla="*/ 85079 h 590"/>
                <a:gd name="T48" fmla="*/ 15767 w 649"/>
                <a:gd name="T49" fmla="*/ 58402 h 590"/>
                <a:gd name="T50" fmla="*/ 47659 w 649"/>
                <a:gd name="T51" fmla="*/ 42539 h 590"/>
                <a:gd name="T52" fmla="*/ 47659 w 649"/>
                <a:gd name="T53" fmla="*/ 85079 h 590"/>
                <a:gd name="T54" fmla="*/ 174153 w 649"/>
                <a:gd name="T55" fmla="*/ 68856 h 590"/>
                <a:gd name="T56" fmla="*/ 174153 w 649"/>
                <a:gd name="T57" fmla="*/ 68856 h 590"/>
                <a:gd name="T58" fmla="*/ 116102 w 649"/>
                <a:gd name="T59" fmla="*/ 143480 h 590"/>
                <a:gd name="T60" fmla="*/ 58051 w 649"/>
                <a:gd name="T61" fmla="*/ 68856 h 590"/>
                <a:gd name="T62" fmla="*/ 58051 w 649"/>
                <a:gd name="T63" fmla="*/ 26677 h 590"/>
                <a:gd name="T64" fmla="*/ 73818 w 649"/>
                <a:gd name="T65" fmla="*/ 15862 h 590"/>
                <a:gd name="T66" fmla="*/ 158386 w 649"/>
                <a:gd name="T67" fmla="*/ 15862 h 590"/>
                <a:gd name="T68" fmla="*/ 174153 w 649"/>
                <a:gd name="T69" fmla="*/ 26677 h 590"/>
                <a:gd name="T70" fmla="*/ 174153 w 649"/>
                <a:gd name="T71" fmla="*/ 68856 h 590"/>
                <a:gd name="T72" fmla="*/ 184545 w 649"/>
                <a:gd name="T73" fmla="*/ 85079 h 590"/>
                <a:gd name="T74" fmla="*/ 184545 w 649"/>
                <a:gd name="T75" fmla="*/ 85079 h 590"/>
                <a:gd name="T76" fmla="*/ 184545 w 649"/>
                <a:gd name="T77" fmla="*/ 42539 h 590"/>
                <a:gd name="T78" fmla="*/ 216437 w 649"/>
                <a:gd name="T79" fmla="*/ 58402 h 590"/>
                <a:gd name="T80" fmla="*/ 184545 w 649"/>
                <a:gd name="T81" fmla="*/ 85079 h 59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649" h="590">
                  <a:moveTo>
                    <a:pt x="515" y="74"/>
                  </a:moveTo>
                  <a:lnTo>
                    <a:pt x="515" y="74"/>
                  </a:lnTo>
                  <a:cubicBezTo>
                    <a:pt x="515" y="30"/>
                    <a:pt x="486" y="0"/>
                    <a:pt x="442" y="0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162" y="0"/>
                    <a:pt x="133" y="30"/>
                    <a:pt x="133" y="74"/>
                  </a:cubicBezTo>
                  <a:cubicBezTo>
                    <a:pt x="0" y="74"/>
                    <a:pt x="15" y="74"/>
                    <a:pt x="15" y="162"/>
                  </a:cubicBezTo>
                  <a:cubicBezTo>
                    <a:pt x="15" y="221"/>
                    <a:pt x="59" y="280"/>
                    <a:pt x="133" y="280"/>
                  </a:cubicBezTo>
                  <a:cubicBezTo>
                    <a:pt x="133" y="280"/>
                    <a:pt x="133" y="280"/>
                    <a:pt x="147" y="280"/>
                  </a:cubicBezTo>
                  <a:cubicBezTo>
                    <a:pt x="162" y="353"/>
                    <a:pt x="236" y="427"/>
                    <a:pt x="309" y="427"/>
                  </a:cubicBezTo>
                  <a:cubicBezTo>
                    <a:pt x="309" y="545"/>
                    <a:pt x="309" y="545"/>
                    <a:pt x="309" y="545"/>
                  </a:cubicBezTo>
                  <a:cubicBezTo>
                    <a:pt x="250" y="545"/>
                    <a:pt x="250" y="545"/>
                    <a:pt x="250" y="545"/>
                  </a:cubicBezTo>
                  <a:cubicBezTo>
                    <a:pt x="236" y="545"/>
                    <a:pt x="221" y="560"/>
                    <a:pt x="221" y="574"/>
                  </a:cubicBezTo>
                  <a:cubicBezTo>
                    <a:pt x="221" y="574"/>
                    <a:pt x="236" y="589"/>
                    <a:pt x="250" y="589"/>
                  </a:cubicBezTo>
                  <a:cubicBezTo>
                    <a:pt x="397" y="589"/>
                    <a:pt x="397" y="589"/>
                    <a:pt x="397" y="589"/>
                  </a:cubicBezTo>
                  <a:cubicBezTo>
                    <a:pt x="413" y="589"/>
                    <a:pt x="427" y="574"/>
                    <a:pt x="427" y="574"/>
                  </a:cubicBezTo>
                  <a:cubicBezTo>
                    <a:pt x="427" y="560"/>
                    <a:pt x="413" y="545"/>
                    <a:pt x="397" y="545"/>
                  </a:cubicBezTo>
                  <a:cubicBezTo>
                    <a:pt x="339" y="545"/>
                    <a:pt x="339" y="545"/>
                    <a:pt x="339" y="545"/>
                  </a:cubicBezTo>
                  <a:cubicBezTo>
                    <a:pt x="339" y="427"/>
                    <a:pt x="339" y="427"/>
                    <a:pt x="339" y="427"/>
                  </a:cubicBezTo>
                  <a:cubicBezTo>
                    <a:pt x="413" y="427"/>
                    <a:pt x="486" y="353"/>
                    <a:pt x="501" y="280"/>
                  </a:cubicBezTo>
                  <a:cubicBezTo>
                    <a:pt x="515" y="280"/>
                    <a:pt x="515" y="280"/>
                    <a:pt x="515" y="280"/>
                  </a:cubicBezTo>
                  <a:cubicBezTo>
                    <a:pt x="589" y="280"/>
                    <a:pt x="633" y="221"/>
                    <a:pt x="633" y="162"/>
                  </a:cubicBezTo>
                  <a:cubicBezTo>
                    <a:pt x="633" y="74"/>
                    <a:pt x="648" y="74"/>
                    <a:pt x="515" y="74"/>
                  </a:cubicBezTo>
                  <a:close/>
                  <a:moveTo>
                    <a:pt x="133" y="236"/>
                  </a:moveTo>
                  <a:lnTo>
                    <a:pt x="133" y="236"/>
                  </a:lnTo>
                  <a:cubicBezTo>
                    <a:pt x="88" y="236"/>
                    <a:pt x="44" y="206"/>
                    <a:pt x="44" y="162"/>
                  </a:cubicBezTo>
                  <a:cubicBezTo>
                    <a:pt x="44" y="118"/>
                    <a:pt x="44" y="118"/>
                    <a:pt x="133" y="118"/>
                  </a:cubicBezTo>
                  <a:lnTo>
                    <a:pt x="133" y="236"/>
                  </a:lnTo>
                  <a:close/>
                  <a:moveTo>
                    <a:pt x="486" y="191"/>
                  </a:moveTo>
                  <a:lnTo>
                    <a:pt x="486" y="191"/>
                  </a:lnTo>
                  <a:cubicBezTo>
                    <a:pt x="486" y="280"/>
                    <a:pt x="413" y="398"/>
                    <a:pt x="324" y="398"/>
                  </a:cubicBezTo>
                  <a:cubicBezTo>
                    <a:pt x="236" y="398"/>
                    <a:pt x="162" y="280"/>
                    <a:pt x="162" y="191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59"/>
                    <a:pt x="192" y="44"/>
                    <a:pt x="206" y="44"/>
                  </a:cubicBezTo>
                  <a:cubicBezTo>
                    <a:pt x="442" y="44"/>
                    <a:pt x="442" y="44"/>
                    <a:pt x="442" y="44"/>
                  </a:cubicBezTo>
                  <a:cubicBezTo>
                    <a:pt x="456" y="44"/>
                    <a:pt x="486" y="59"/>
                    <a:pt x="486" y="74"/>
                  </a:cubicBezTo>
                  <a:lnTo>
                    <a:pt x="486" y="191"/>
                  </a:lnTo>
                  <a:close/>
                  <a:moveTo>
                    <a:pt x="515" y="236"/>
                  </a:moveTo>
                  <a:lnTo>
                    <a:pt x="515" y="236"/>
                  </a:lnTo>
                  <a:cubicBezTo>
                    <a:pt x="515" y="118"/>
                    <a:pt x="515" y="118"/>
                    <a:pt x="515" y="118"/>
                  </a:cubicBezTo>
                  <a:cubicBezTo>
                    <a:pt x="604" y="118"/>
                    <a:pt x="604" y="118"/>
                    <a:pt x="604" y="162"/>
                  </a:cubicBezTo>
                  <a:cubicBezTo>
                    <a:pt x="604" y="206"/>
                    <a:pt x="560" y="236"/>
                    <a:pt x="515" y="236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35" name="Freeform 51">
            <a:extLst>
              <a:ext uri="{FF2B5EF4-FFF2-40B4-BE49-F238E27FC236}">
                <a16:creationId xmlns:a16="http://schemas.microsoft.com/office/drawing/2014/main" id="{C0C5157A-B4EC-4251-926D-89F6D4F7CE14}"/>
              </a:ext>
            </a:extLst>
          </p:cNvPr>
          <p:cNvSpPr/>
          <p:nvPr/>
        </p:nvSpPr>
        <p:spPr bwMode="auto">
          <a:xfrm>
            <a:off x="3732896" y="1617729"/>
            <a:ext cx="505017" cy="477606"/>
          </a:xfrm>
          <a:custGeom>
            <a:avLst/>
            <a:gdLst>
              <a:gd name="T0" fmla="*/ 154 w 240"/>
              <a:gd name="T1" fmla="*/ 78 h 228"/>
              <a:gd name="T2" fmla="*/ 120 w 240"/>
              <a:gd name="T3" fmla="*/ 0 h 228"/>
              <a:gd name="T4" fmla="*/ 86 w 240"/>
              <a:gd name="T5" fmla="*/ 78 h 228"/>
              <a:gd name="T6" fmla="*/ 0 w 240"/>
              <a:gd name="T7" fmla="*/ 86 h 228"/>
              <a:gd name="T8" fmla="*/ 66 w 240"/>
              <a:gd name="T9" fmla="*/ 142 h 228"/>
              <a:gd name="T10" fmla="*/ 46 w 240"/>
              <a:gd name="T11" fmla="*/ 228 h 228"/>
              <a:gd name="T12" fmla="*/ 120 w 240"/>
              <a:gd name="T13" fmla="*/ 182 h 228"/>
              <a:gd name="T14" fmla="*/ 194 w 240"/>
              <a:gd name="T15" fmla="*/ 228 h 228"/>
              <a:gd name="T16" fmla="*/ 174 w 240"/>
              <a:gd name="T17" fmla="*/ 142 h 228"/>
              <a:gd name="T18" fmla="*/ 240 w 240"/>
              <a:gd name="T19" fmla="*/ 86 h 228"/>
              <a:gd name="T20" fmla="*/ 154 w 240"/>
              <a:gd name="T21" fmla="*/ 7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0" h="228">
                <a:moveTo>
                  <a:pt x="154" y="78"/>
                </a:moveTo>
                <a:lnTo>
                  <a:pt x="120" y="0"/>
                </a:lnTo>
                <a:lnTo>
                  <a:pt x="86" y="78"/>
                </a:lnTo>
                <a:lnTo>
                  <a:pt x="0" y="86"/>
                </a:lnTo>
                <a:lnTo>
                  <a:pt x="66" y="142"/>
                </a:lnTo>
                <a:lnTo>
                  <a:pt x="46" y="228"/>
                </a:lnTo>
                <a:lnTo>
                  <a:pt x="120" y="182"/>
                </a:lnTo>
                <a:lnTo>
                  <a:pt x="194" y="228"/>
                </a:lnTo>
                <a:lnTo>
                  <a:pt x="174" y="142"/>
                </a:lnTo>
                <a:lnTo>
                  <a:pt x="240" y="86"/>
                </a:lnTo>
                <a:lnTo>
                  <a:pt x="154" y="78"/>
                </a:lnTo>
                <a:close/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标注"/>
          <p:cNvSpPr/>
          <p:nvPr/>
        </p:nvSpPr>
        <p:spPr>
          <a:xfrm>
            <a:off x="3075051" y="2317347"/>
            <a:ext cx="2917936" cy="551167"/>
          </a:xfrm>
          <a:prstGeom prst="wedgeRoundRectCallout">
            <a:avLst>
              <a:gd name="adj1" fmla="val -62407"/>
              <a:gd name="adj2" fmla="val 25594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圆角矩形标注"/>
          <p:cNvSpPr/>
          <p:nvPr/>
        </p:nvSpPr>
        <p:spPr>
          <a:xfrm>
            <a:off x="2537193" y="1144470"/>
            <a:ext cx="3294787" cy="551166"/>
          </a:xfrm>
          <a:prstGeom prst="wedgeRoundRectCallout">
            <a:avLst>
              <a:gd name="adj1" fmla="val -59581"/>
              <a:gd name="adj2" fmla="val 56587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en-US" altLang="zh-CN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 algn="ctr" eaLnBrk="1" fontAlgn="auto" hangingPunct="1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" name="圆角矩形标注"/>
          <p:cNvSpPr/>
          <p:nvPr/>
        </p:nvSpPr>
        <p:spPr>
          <a:xfrm flipV="1">
            <a:off x="2797255" y="3574370"/>
            <a:ext cx="3195731" cy="551166"/>
          </a:xfrm>
          <a:prstGeom prst="wedgeRoundRectCallout">
            <a:avLst>
              <a:gd name="adj1" fmla="val -63111"/>
              <a:gd name="adj2" fmla="val 25089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16159" y="1466825"/>
            <a:ext cx="2021034" cy="2125799"/>
            <a:chOff x="2182" y="1912"/>
            <a:chExt cx="4311" cy="4555"/>
          </a:xfrm>
        </p:grpSpPr>
        <p:sp>
          <p:nvSpPr>
            <p:cNvPr id="6" name="椭圆 5"/>
            <p:cNvSpPr/>
            <p:nvPr/>
          </p:nvSpPr>
          <p:spPr>
            <a:xfrm>
              <a:off x="2935" y="2939"/>
              <a:ext cx="3558" cy="3528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 rot="12540000" flipH="1">
              <a:off x="2182" y="1912"/>
              <a:ext cx="1516" cy="3933"/>
              <a:chOff x="9094" y="1721"/>
              <a:chExt cx="1723" cy="7210"/>
            </a:xfrm>
          </p:grpSpPr>
          <p:sp>
            <p:nvSpPr>
              <p:cNvPr id="8" name="矩形 7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10" name="椭圆 9"/>
          <p:cNvSpPr/>
          <p:nvPr/>
        </p:nvSpPr>
        <p:spPr>
          <a:xfrm>
            <a:off x="494124" y="1934920"/>
            <a:ext cx="644143" cy="6356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1" name="扳手"/>
          <p:cNvSpPr/>
          <p:nvPr/>
        </p:nvSpPr>
        <p:spPr bwMode="auto">
          <a:xfrm>
            <a:off x="656801" y="2078663"/>
            <a:ext cx="339886" cy="338354"/>
          </a:xfrm>
          <a:custGeom>
            <a:avLst/>
            <a:gdLst>
              <a:gd name="T0" fmla="*/ 1166395 w 3845"/>
              <a:gd name="T1" fmla="*/ 911373 h 3810"/>
              <a:gd name="T2" fmla="*/ 1340582 w 3845"/>
              <a:gd name="T3" fmla="*/ 945561 h 3810"/>
              <a:gd name="T4" fmla="*/ 1800397 w 3845"/>
              <a:gd name="T5" fmla="*/ 485660 h 3810"/>
              <a:gd name="T6" fmla="*/ 1793842 w 3845"/>
              <a:gd name="T7" fmla="*/ 407917 h 3810"/>
              <a:gd name="T8" fmla="*/ 1467476 w 3845"/>
              <a:gd name="T9" fmla="*/ 757292 h 3810"/>
              <a:gd name="T10" fmla="*/ 1159371 w 3845"/>
              <a:gd name="T11" fmla="*/ 701561 h 3810"/>
              <a:gd name="T12" fmla="*/ 1053548 w 3845"/>
              <a:gd name="T13" fmla="*/ 406512 h 3810"/>
              <a:gd name="T14" fmla="*/ 1405199 w 3845"/>
              <a:gd name="T15" fmla="*/ 30442 h 3810"/>
              <a:gd name="T16" fmla="*/ 1340582 w 3845"/>
              <a:gd name="T17" fmla="*/ 25290 h 3810"/>
              <a:gd name="T18" fmla="*/ 880766 w 3845"/>
              <a:gd name="T19" fmla="*/ 485660 h 3810"/>
              <a:gd name="T20" fmla="*/ 919162 w 3845"/>
              <a:gd name="T21" fmla="*/ 669246 h 3810"/>
              <a:gd name="T22" fmla="*/ 480418 w 3845"/>
              <a:gd name="T23" fmla="*/ 1205485 h 3810"/>
              <a:gd name="T24" fmla="*/ 398475 w 3845"/>
              <a:gd name="T25" fmla="*/ 1193309 h 3810"/>
              <a:gd name="T26" fmla="*/ 114720 w 3845"/>
              <a:gd name="T27" fmla="*/ 1477586 h 3810"/>
              <a:gd name="T28" fmla="*/ 398475 w 3845"/>
              <a:gd name="T29" fmla="*/ 1761395 h 3810"/>
              <a:gd name="T30" fmla="*/ 682699 w 3845"/>
              <a:gd name="T31" fmla="*/ 1477586 h 3810"/>
              <a:gd name="T32" fmla="*/ 661628 w 3845"/>
              <a:gd name="T33" fmla="*/ 1370338 h 3810"/>
              <a:gd name="T34" fmla="*/ 1166395 w 3845"/>
              <a:gd name="T35" fmla="*/ 911373 h 3810"/>
              <a:gd name="T36" fmla="*/ 398475 w 3845"/>
              <a:gd name="T37" fmla="*/ 1628389 h 3810"/>
              <a:gd name="T38" fmla="*/ 247701 w 3845"/>
              <a:gd name="T39" fmla="*/ 1477586 h 3810"/>
              <a:gd name="T40" fmla="*/ 398475 w 3845"/>
              <a:gd name="T41" fmla="*/ 1326315 h 3810"/>
              <a:gd name="T42" fmla="*/ 549718 w 3845"/>
              <a:gd name="T43" fmla="*/ 1477586 h 3810"/>
              <a:gd name="T44" fmla="*/ 398475 w 3845"/>
              <a:gd name="T45" fmla="*/ 1628389 h 3810"/>
              <a:gd name="T46" fmla="*/ 426102 w 3845"/>
              <a:gd name="T47" fmla="*/ 554973 h 3810"/>
              <a:gd name="T48" fmla="*/ 694874 w 3845"/>
              <a:gd name="T49" fmla="*/ 830820 h 3810"/>
              <a:gd name="T50" fmla="*/ 824109 w 3845"/>
              <a:gd name="T51" fmla="*/ 701561 h 3810"/>
              <a:gd name="T52" fmla="*/ 554869 w 3845"/>
              <a:gd name="T53" fmla="*/ 425713 h 3810"/>
              <a:gd name="T54" fmla="*/ 619486 w 3845"/>
              <a:gd name="T55" fmla="*/ 361084 h 3810"/>
              <a:gd name="T56" fmla="*/ 258471 w 3845"/>
              <a:gd name="T57" fmla="*/ 0 h 3810"/>
              <a:gd name="T58" fmla="*/ 0 w 3845"/>
              <a:gd name="T59" fmla="*/ 258051 h 3810"/>
              <a:gd name="T60" fmla="*/ 361484 w 3845"/>
              <a:gd name="T61" fmla="*/ 619134 h 3810"/>
              <a:gd name="T62" fmla="*/ 426102 w 3845"/>
              <a:gd name="T63" fmla="*/ 554973 h 3810"/>
              <a:gd name="T64" fmla="*/ 889663 w 3845"/>
              <a:gd name="T65" fmla="*/ 1296342 h 3810"/>
              <a:gd name="T66" fmla="*/ 890131 w 3845"/>
              <a:gd name="T67" fmla="*/ 1296342 h 3810"/>
              <a:gd name="T68" fmla="*/ 889663 w 3845"/>
              <a:gd name="T69" fmla="*/ 1296342 h 3810"/>
              <a:gd name="T70" fmla="*/ 1263321 w 3845"/>
              <a:gd name="T71" fmla="*/ 971788 h 3810"/>
              <a:gd name="T72" fmla="*/ 890131 w 3845"/>
              <a:gd name="T73" fmla="*/ 1296342 h 3810"/>
              <a:gd name="T74" fmla="*/ 1297035 w 3845"/>
              <a:gd name="T75" fmla="*/ 1713157 h 3810"/>
              <a:gd name="T76" fmla="*/ 1555037 w 3845"/>
              <a:gd name="T77" fmla="*/ 1713157 h 3810"/>
              <a:gd name="T78" fmla="*/ 1658519 w 3845"/>
              <a:gd name="T79" fmla="*/ 1610124 h 3810"/>
              <a:gd name="T80" fmla="*/ 1658519 w 3845"/>
              <a:gd name="T81" fmla="*/ 1352073 h 3810"/>
              <a:gd name="T82" fmla="*/ 1263321 w 3845"/>
              <a:gd name="T83" fmla="*/ 971788 h 3810"/>
              <a:gd name="T84" fmla="*/ 1441254 w 3845"/>
              <a:gd name="T85" fmla="*/ 1641970 h 3810"/>
              <a:gd name="T86" fmla="*/ 1376636 w 3845"/>
              <a:gd name="T87" fmla="*/ 1641970 h 3810"/>
              <a:gd name="T88" fmla="*/ 1044652 w 3845"/>
              <a:gd name="T89" fmla="*/ 1310392 h 3810"/>
              <a:gd name="T90" fmla="*/ 1044652 w 3845"/>
              <a:gd name="T91" fmla="*/ 1245293 h 3810"/>
              <a:gd name="T92" fmla="*/ 1109738 w 3845"/>
              <a:gd name="T93" fmla="*/ 1245293 h 3810"/>
              <a:gd name="T94" fmla="*/ 1441254 w 3845"/>
              <a:gd name="T95" fmla="*/ 1577340 h 3810"/>
              <a:gd name="T96" fmla="*/ 1441254 w 3845"/>
              <a:gd name="T97" fmla="*/ 1641970 h 3810"/>
              <a:gd name="T98" fmla="*/ 1587346 w 3845"/>
              <a:gd name="T99" fmla="*/ 1495851 h 3810"/>
              <a:gd name="T100" fmla="*/ 1522260 w 3845"/>
              <a:gd name="T101" fmla="*/ 1495851 h 3810"/>
              <a:gd name="T102" fmla="*/ 1190744 w 3845"/>
              <a:gd name="T103" fmla="*/ 1164272 h 3810"/>
              <a:gd name="T104" fmla="*/ 1190744 w 3845"/>
              <a:gd name="T105" fmla="*/ 1099642 h 3810"/>
              <a:gd name="T106" fmla="*/ 1255830 w 3845"/>
              <a:gd name="T107" fmla="*/ 1099642 h 3810"/>
              <a:gd name="T108" fmla="*/ 1587346 w 3845"/>
              <a:gd name="T109" fmla="*/ 1431221 h 3810"/>
              <a:gd name="T110" fmla="*/ 1587346 w 3845"/>
              <a:gd name="T111" fmla="*/ 1495851 h 381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845" h="3810">
                <a:moveTo>
                  <a:pt x="2491" y="1946"/>
                </a:moveTo>
                <a:cubicBezTo>
                  <a:pt x="2606" y="1993"/>
                  <a:pt x="2731" y="2019"/>
                  <a:pt x="2863" y="2019"/>
                </a:cubicBezTo>
                <a:cubicBezTo>
                  <a:pt x="3405" y="2019"/>
                  <a:pt x="3845" y="1579"/>
                  <a:pt x="3845" y="1037"/>
                </a:cubicBezTo>
                <a:cubicBezTo>
                  <a:pt x="3845" y="980"/>
                  <a:pt x="3840" y="925"/>
                  <a:pt x="3831" y="871"/>
                </a:cubicBezTo>
                <a:cubicBezTo>
                  <a:pt x="3134" y="1617"/>
                  <a:pt x="3134" y="1617"/>
                  <a:pt x="3134" y="1617"/>
                </a:cubicBezTo>
                <a:cubicBezTo>
                  <a:pt x="2476" y="1498"/>
                  <a:pt x="2476" y="1498"/>
                  <a:pt x="2476" y="1498"/>
                </a:cubicBezTo>
                <a:cubicBezTo>
                  <a:pt x="2250" y="868"/>
                  <a:pt x="2250" y="868"/>
                  <a:pt x="2250" y="868"/>
                </a:cubicBezTo>
                <a:cubicBezTo>
                  <a:pt x="3001" y="65"/>
                  <a:pt x="3001" y="65"/>
                  <a:pt x="3001" y="65"/>
                </a:cubicBezTo>
                <a:cubicBezTo>
                  <a:pt x="2956" y="59"/>
                  <a:pt x="2910" y="54"/>
                  <a:pt x="2863" y="54"/>
                </a:cubicBezTo>
                <a:cubicBezTo>
                  <a:pt x="2320" y="54"/>
                  <a:pt x="1881" y="494"/>
                  <a:pt x="1881" y="1037"/>
                </a:cubicBezTo>
                <a:cubicBezTo>
                  <a:pt x="1881" y="1176"/>
                  <a:pt x="1910" y="1309"/>
                  <a:pt x="1963" y="1429"/>
                </a:cubicBezTo>
                <a:cubicBezTo>
                  <a:pt x="1659" y="1963"/>
                  <a:pt x="1205" y="2409"/>
                  <a:pt x="1026" y="2574"/>
                </a:cubicBezTo>
                <a:cubicBezTo>
                  <a:pt x="971" y="2557"/>
                  <a:pt x="912" y="2548"/>
                  <a:pt x="851" y="2548"/>
                </a:cubicBezTo>
                <a:cubicBezTo>
                  <a:pt x="516" y="2548"/>
                  <a:pt x="245" y="2820"/>
                  <a:pt x="245" y="3155"/>
                </a:cubicBezTo>
                <a:cubicBezTo>
                  <a:pt x="245" y="3490"/>
                  <a:pt x="516" y="3761"/>
                  <a:pt x="851" y="3761"/>
                </a:cubicBezTo>
                <a:cubicBezTo>
                  <a:pt x="1186" y="3761"/>
                  <a:pt x="1458" y="3490"/>
                  <a:pt x="1458" y="3155"/>
                </a:cubicBezTo>
                <a:cubicBezTo>
                  <a:pt x="1458" y="3074"/>
                  <a:pt x="1442" y="2997"/>
                  <a:pt x="1413" y="2926"/>
                </a:cubicBezTo>
                <a:cubicBezTo>
                  <a:pt x="1548" y="2747"/>
                  <a:pt x="1914" y="2308"/>
                  <a:pt x="2491" y="1946"/>
                </a:cubicBezTo>
                <a:close/>
                <a:moveTo>
                  <a:pt x="851" y="3477"/>
                </a:moveTo>
                <a:cubicBezTo>
                  <a:pt x="673" y="3477"/>
                  <a:pt x="529" y="3333"/>
                  <a:pt x="529" y="3155"/>
                </a:cubicBezTo>
                <a:cubicBezTo>
                  <a:pt x="529" y="2976"/>
                  <a:pt x="673" y="2832"/>
                  <a:pt x="851" y="2832"/>
                </a:cubicBezTo>
                <a:cubicBezTo>
                  <a:pt x="1029" y="2832"/>
                  <a:pt x="1174" y="2976"/>
                  <a:pt x="1174" y="3155"/>
                </a:cubicBezTo>
                <a:cubicBezTo>
                  <a:pt x="1174" y="3333"/>
                  <a:pt x="1029" y="3477"/>
                  <a:pt x="851" y="3477"/>
                </a:cubicBezTo>
                <a:close/>
                <a:moveTo>
                  <a:pt x="910" y="1185"/>
                </a:moveTo>
                <a:cubicBezTo>
                  <a:pt x="1484" y="1774"/>
                  <a:pt x="1484" y="1774"/>
                  <a:pt x="1484" y="1774"/>
                </a:cubicBezTo>
                <a:cubicBezTo>
                  <a:pt x="1760" y="1498"/>
                  <a:pt x="1760" y="1498"/>
                  <a:pt x="1760" y="1498"/>
                </a:cubicBezTo>
                <a:cubicBezTo>
                  <a:pt x="1185" y="909"/>
                  <a:pt x="1185" y="909"/>
                  <a:pt x="1185" y="909"/>
                </a:cubicBezTo>
                <a:cubicBezTo>
                  <a:pt x="1323" y="771"/>
                  <a:pt x="1323" y="771"/>
                  <a:pt x="1323" y="771"/>
                </a:cubicBezTo>
                <a:cubicBezTo>
                  <a:pt x="552" y="0"/>
                  <a:pt x="552" y="0"/>
                  <a:pt x="552" y="0"/>
                </a:cubicBezTo>
                <a:cubicBezTo>
                  <a:pt x="0" y="551"/>
                  <a:pt x="0" y="551"/>
                  <a:pt x="0" y="551"/>
                </a:cubicBezTo>
                <a:cubicBezTo>
                  <a:pt x="772" y="1322"/>
                  <a:pt x="772" y="1322"/>
                  <a:pt x="772" y="1322"/>
                </a:cubicBezTo>
                <a:lnTo>
                  <a:pt x="910" y="1185"/>
                </a:lnTo>
                <a:close/>
                <a:moveTo>
                  <a:pt x="1900" y="2768"/>
                </a:moveTo>
                <a:cubicBezTo>
                  <a:pt x="1900" y="2768"/>
                  <a:pt x="1901" y="2768"/>
                  <a:pt x="1901" y="2768"/>
                </a:cubicBezTo>
                <a:cubicBezTo>
                  <a:pt x="1900" y="2767"/>
                  <a:pt x="1900" y="2768"/>
                  <a:pt x="1900" y="2768"/>
                </a:cubicBezTo>
                <a:close/>
                <a:moveTo>
                  <a:pt x="2698" y="2075"/>
                </a:moveTo>
                <a:cubicBezTo>
                  <a:pt x="2698" y="2075"/>
                  <a:pt x="2225" y="2203"/>
                  <a:pt x="1901" y="2768"/>
                </a:cubicBezTo>
                <a:cubicBezTo>
                  <a:pt x="1926" y="2776"/>
                  <a:pt x="2770" y="3658"/>
                  <a:pt x="2770" y="3658"/>
                </a:cubicBezTo>
                <a:cubicBezTo>
                  <a:pt x="2923" y="3810"/>
                  <a:pt x="3169" y="3810"/>
                  <a:pt x="3321" y="3658"/>
                </a:cubicBezTo>
                <a:cubicBezTo>
                  <a:pt x="3542" y="3438"/>
                  <a:pt x="3542" y="3438"/>
                  <a:pt x="3542" y="3438"/>
                </a:cubicBezTo>
                <a:cubicBezTo>
                  <a:pt x="3694" y="3285"/>
                  <a:pt x="3694" y="3039"/>
                  <a:pt x="3542" y="2887"/>
                </a:cubicBezTo>
                <a:lnTo>
                  <a:pt x="2698" y="2075"/>
                </a:lnTo>
                <a:close/>
                <a:moveTo>
                  <a:pt x="3078" y="3506"/>
                </a:moveTo>
                <a:cubicBezTo>
                  <a:pt x="3040" y="3544"/>
                  <a:pt x="2978" y="3544"/>
                  <a:pt x="2940" y="3506"/>
                </a:cubicBezTo>
                <a:cubicBezTo>
                  <a:pt x="2231" y="2798"/>
                  <a:pt x="2231" y="2798"/>
                  <a:pt x="2231" y="2798"/>
                </a:cubicBezTo>
                <a:cubicBezTo>
                  <a:pt x="2193" y="2760"/>
                  <a:pt x="2193" y="2698"/>
                  <a:pt x="2231" y="2659"/>
                </a:cubicBezTo>
                <a:cubicBezTo>
                  <a:pt x="2270" y="2621"/>
                  <a:pt x="2332" y="2621"/>
                  <a:pt x="2370" y="2659"/>
                </a:cubicBezTo>
                <a:cubicBezTo>
                  <a:pt x="3078" y="3368"/>
                  <a:pt x="3078" y="3368"/>
                  <a:pt x="3078" y="3368"/>
                </a:cubicBezTo>
                <a:cubicBezTo>
                  <a:pt x="3116" y="3406"/>
                  <a:pt x="3116" y="3468"/>
                  <a:pt x="3078" y="3506"/>
                </a:cubicBezTo>
                <a:close/>
                <a:moveTo>
                  <a:pt x="3390" y="3194"/>
                </a:moveTo>
                <a:cubicBezTo>
                  <a:pt x="3352" y="3233"/>
                  <a:pt x="3290" y="3233"/>
                  <a:pt x="3251" y="3194"/>
                </a:cubicBezTo>
                <a:cubicBezTo>
                  <a:pt x="2543" y="2486"/>
                  <a:pt x="2543" y="2486"/>
                  <a:pt x="2543" y="2486"/>
                </a:cubicBezTo>
                <a:cubicBezTo>
                  <a:pt x="2505" y="2448"/>
                  <a:pt x="2505" y="2386"/>
                  <a:pt x="2543" y="2348"/>
                </a:cubicBezTo>
                <a:cubicBezTo>
                  <a:pt x="2581" y="2309"/>
                  <a:pt x="2643" y="2309"/>
                  <a:pt x="2682" y="2348"/>
                </a:cubicBezTo>
                <a:cubicBezTo>
                  <a:pt x="3390" y="3056"/>
                  <a:pt x="3390" y="3056"/>
                  <a:pt x="3390" y="3056"/>
                </a:cubicBezTo>
                <a:cubicBezTo>
                  <a:pt x="3428" y="3094"/>
                  <a:pt x="3428" y="3156"/>
                  <a:pt x="3390" y="31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2" name="文本框 20"/>
          <p:cNvSpPr txBox="1"/>
          <p:nvPr/>
        </p:nvSpPr>
        <p:spPr>
          <a:xfrm flipH="1">
            <a:off x="875561" y="2433254"/>
            <a:ext cx="1652127" cy="76054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现有问题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 algn="ctr"/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AND</a:t>
            </a:r>
          </a:p>
          <a:p>
            <a:pPr lvl="0" algn="ctr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解决策略</a:t>
            </a:r>
          </a:p>
        </p:txBody>
      </p:sp>
      <p:sp>
        <p:nvSpPr>
          <p:cNvPr id="13" name="文本框 22"/>
          <p:cNvSpPr txBox="1"/>
          <p:nvPr/>
        </p:nvSpPr>
        <p:spPr>
          <a:xfrm flipH="1">
            <a:off x="2665079" y="1189284"/>
            <a:ext cx="3131641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传统文件系统抽象与现有应用的需求不匹配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文件系统“就地修改支持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”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带来较大开销</a:t>
            </a:r>
          </a:p>
        </p:txBody>
      </p:sp>
      <p:sp>
        <p:nvSpPr>
          <p:cNvPr id="14" name="文本框 22"/>
          <p:cNvSpPr txBox="1"/>
          <p:nvPr/>
        </p:nvSpPr>
        <p:spPr>
          <a:xfrm flipH="1">
            <a:off x="3180126" y="2368162"/>
            <a:ext cx="2754792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当前使用标记删除策略，浪费存储空间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/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分配策略简单，存在内部碎片</a:t>
            </a:r>
          </a:p>
        </p:txBody>
      </p:sp>
      <p:sp>
        <p:nvSpPr>
          <p:cNvPr id="15" name="文本框 22"/>
          <p:cNvSpPr txBox="1"/>
          <p:nvPr/>
        </p:nvSpPr>
        <p:spPr>
          <a:xfrm flipH="1">
            <a:off x="2896156" y="3621455"/>
            <a:ext cx="3116574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特定设计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(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只保证同一个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partition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内消息的全局顺序一致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)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降低了日志传递的效率</a:t>
            </a:r>
          </a:p>
        </p:txBody>
      </p:sp>
      <p:sp>
        <p:nvSpPr>
          <p:cNvPr id="16" name="文本框 20"/>
          <p:cNvSpPr txBox="1"/>
          <p:nvPr/>
        </p:nvSpPr>
        <p:spPr>
          <a:xfrm flipH="1">
            <a:off x="6012730" y="962276"/>
            <a:ext cx="1947900" cy="29888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Append-only</a:t>
            </a: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修改</a:t>
            </a:r>
          </a:p>
        </p:txBody>
      </p:sp>
      <p:sp>
        <p:nvSpPr>
          <p:cNvPr id="17" name="文本框 22"/>
          <p:cNvSpPr txBox="1"/>
          <p:nvPr/>
        </p:nvSpPr>
        <p:spPr>
          <a:xfrm flipH="1">
            <a:off x="6012730" y="1352796"/>
            <a:ext cx="1887892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将文件数据分为索引和值两部分实现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Append-only</a:t>
            </a:r>
          </a:p>
        </p:txBody>
      </p:sp>
      <p:sp>
        <p:nvSpPr>
          <p:cNvPr id="18" name="文本框 20"/>
          <p:cNvSpPr txBox="1"/>
          <p:nvPr/>
        </p:nvSpPr>
        <p:spPr>
          <a:xfrm flipH="1">
            <a:off x="6150546" y="2317347"/>
            <a:ext cx="2018818" cy="29888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GC</a:t>
            </a: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与更好的分配策略</a:t>
            </a:r>
          </a:p>
        </p:txBody>
      </p:sp>
      <p:sp>
        <p:nvSpPr>
          <p:cNvPr id="19" name="文本框 22"/>
          <p:cNvSpPr txBox="1"/>
          <p:nvPr/>
        </p:nvSpPr>
        <p:spPr>
          <a:xfrm flipH="1">
            <a:off x="6150546" y="2671945"/>
            <a:ext cx="2090825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运行定时监控任务做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GC</a:t>
            </a:r>
          </a:p>
          <a:p>
            <a:pPr lvl="0"/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Free list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的形式组织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chunk</a:t>
            </a:r>
          </a:p>
        </p:txBody>
      </p:sp>
      <p:sp>
        <p:nvSpPr>
          <p:cNvPr id="20" name="文本框 20"/>
          <p:cNvSpPr txBox="1"/>
          <p:nvPr/>
        </p:nvSpPr>
        <p:spPr>
          <a:xfrm flipH="1">
            <a:off x="6160616" y="3542867"/>
            <a:ext cx="1652127" cy="3070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替换</a:t>
            </a:r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endParaRPr lang="zh-CN" altLang="en-US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8" name="文本框 22">
            <a:extLst>
              <a:ext uri="{FF2B5EF4-FFF2-40B4-BE49-F238E27FC236}">
                <a16:creationId xmlns:a16="http://schemas.microsoft.com/office/drawing/2014/main" id="{B83F87E0-A37B-4F82-8F5B-5BC3FF0AF1B0}"/>
              </a:ext>
            </a:extLst>
          </p:cNvPr>
          <p:cNvSpPr txBox="1"/>
          <p:nvPr/>
        </p:nvSpPr>
        <p:spPr>
          <a:xfrm flipH="1">
            <a:off x="6150545" y="3880185"/>
            <a:ext cx="2755974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专门的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commit log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服务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在保持性能的同时保证所有消息的一致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1" name="文本框 20">
            <a:extLst>
              <a:ext uri="{FF2B5EF4-FFF2-40B4-BE49-F238E27FC236}">
                <a16:creationId xmlns:a16="http://schemas.microsoft.com/office/drawing/2014/main" id="{0180EE7F-BA48-40C1-BE45-BFF228BF4B2D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下一步计划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C1B9BBD-5339-4E2F-B7AF-CB8B030E4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标注"/>
          <p:cNvSpPr/>
          <p:nvPr/>
        </p:nvSpPr>
        <p:spPr>
          <a:xfrm>
            <a:off x="3075051" y="2317347"/>
            <a:ext cx="2217599" cy="498211"/>
          </a:xfrm>
          <a:prstGeom prst="wedgeRoundRectCallout">
            <a:avLst>
              <a:gd name="adj1" fmla="val -68967"/>
              <a:gd name="adj2" fmla="val -3605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圆角矩形标注"/>
          <p:cNvSpPr/>
          <p:nvPr/>
        </p:nvSpPr>
        <p:spPr>
          <a:xfrm>
            <a:off x="2537193" y="1144470"/>
            <a:ext cx="3294787" cy="551166"/>
          </a:xfrm>
          <a:prstGeom prst="wedgeRoundRectCallout">
            <a:avLst>
              <a:gd name="adj1" fmla="val -59581"/>
              <a:gd name="adj2" fmla="val 56587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en-US" altLang="zh-CN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 algn="ctr" eaLnBrk="1" fontAlgn="auto" hangingPunct="1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" name="圆角矩形标注"/>
          <p:cNvSpPr/>
          <p:nvPr/>
        </p:nvSpPr>
        <p:spPr>
          <a:xfrm flipV="1">
            <a:off x="2787028" y="3326224"/>
            <a:ext cx="1775315" cy="498212"/>
          </a:xfrm>
          <a:prstGeom prst="wedgeRoundRectCallout">
            <a:avLst>
              <a:gd name="adj1" fmla="val -69354"/>
              <a:gd name="adj2" fmla="val 57069"/>
              <a:gd name="adj3" fmla="val 16667"/>
            </a:avLst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67391" tIns="33696" rIns="67391" bIns="33696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16159" y="1466825"/>
            <a:ext cx="2021034" cy="2125799"/>
            <a:chOff x="2182" y="1912"/>
            <a:chExt cx="4311" cy="4555"/>
          </a:xfrm>
        </p:grpSpPr>
        <p:sp>
          <p:nvSpPr>
            <p:cNvPr id="6" name="椭圆 5"/>
            <p:cNvSpPr/>
            <p:nvPr/>
          </p:nvSpPr>
          <p:spPr>
            <a:xfrm>
              <a:off x="2935" y="2939"/>
              <a:ext cx="3558" cy="3528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 rot="12540000" flipH="1">
              <a:off x="2182" y="1912"/>
              <a:ext cx="1516" cy="3933"/>
              <a:chOff x="9094" y="1721"/>
              <a:chExt cx="1723" cy="7210"/>
            </a:xfrm>
          </p:grpSpPr>
          <p:sp>
            <p:nvSpPr>
              <p:cNvPr id="8" name="矩形 7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10" name="椭圆 9"/>
          <p:cNvSpPr/>
          <p:nvPr/>
        </p:nvSpPr>
        <p:spPr>
          <a:xfrm>
            <a:off x="494124" y="1934920"/>
            <a:ext cx="644143" cy="6356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1" name="扳手"/>
          <p:cNvSpPr/>
          <p:nvPr/>
        </p:nvSpPr>
        <p:spPr bwMode="auto">
          <a:xfrm>
            <a:off x="656801" y="2078663"/>
            <a:ext cx="339886" cy="338354"/>
          </a:xfrm>
          <a:custGeom>
            <a:avLst/>
            <a:gdLst>
              <a:gd name="T0" fmla="*/ 1166395 w 3845"/>
              <a:gd name="T1" fmla="*/ 911373 h 3810"/>
              <a:gd name="T2" fmla="*/ 1340582 w 3845"/>
              <a:gd name="T3" fmla="*/ 945561 h 3810"/>
              <a:gd name="T4" fmla="*/ 1800397 w 3845"/>
              <a:gd name="T5" fmla="*/ 485660 h 3810"/>
              <a:gd name="T6" fmla="*/ 1793842 w 3845"/>
              <a:gd name="T7" fmla="*/ 407917 h 3810"/>
              <a:gd name="T8" fmla="*/ 1467476 w 3845"/>
              <a:gd name="T9" fmla="*/ 757292 h 3810"/>
              <a:gd name="T10" fmla="*/ 1159371 w 3845"/>
              <a:gd name="T11" fmla="*/ 701561 h 3810"/>
              <a:gd name="T12" fmla="*/ 1053548 w 3845"/>
              <a:gd name="T13" fmla="*/ 406512 h 3810"/>
              <a:gd name="T14" fmla="*/ 1405199 w 3845"/>
              <a:gd name="T15" fmla="*/ 30442 h 3810"/>
              <a:gd name="T16" fmla="*/ 1340582 w 3845"/>
              <a:gd name="T17" fmla="*/ 25290 h 3810"/>
              <a:gd name="T18" fmla="*/ 880766 w 3845"/>
              <a:gd name="T19" fmla="*/ 485660 h 3810"/>
              <a:gd name="T20" fmla="*/ 919162 w 3845"/>
              <a:gd name="T21" fmla="*/ 669246 h 3810"/>
              <a:gd name="T22" fmla="*/ 480418 w 3845"/>
              <a:gd name="T23" fmla="*/ 1205485 h 3810"/>
              <a:gd name="T24" fmla="*/ 398475 w 3845"/>
              <a:gd name="T25" fmla="*/ 1193309 h 3810"/>
              <a:gd name="T26" fmla="*/ 114720 w 3845"/>
              <a:gd name="T27" fmla="*/ 1477586 h 3810"/>
              <a:gd name="T28" fmla="*/ 398475 w 3845"/>
              <a:gd name="T29" fmla="*/ 1761395 h 3810"/>
              <a:gd name="T30" fmla="*/ 682699 w 3845"/>
              <a:gd name="T31" fmla="*/ 1477586 h 3810"/>
              <a:gd name="T32" fmla="*/ 661628 w 3845"/>
              <a:gd name="T33" fmla="*/ 1370338 h 3810"/>
              <a:gd name="T34" fmla="*/ 1166395 w 3845"/>
              <a:gd name="T35" fmla="*/ 911373 h 3810"/>
              <a:gd name="T36" fmla="*/ 398475 w 3845"/>
              <a:gd name="T37" fmla="*/ 1628389 h 3810"/>
              <a:gd name="T38" fmla="*/ 247701 w 3845"/>
              <a:gd name="T39" fmla="*/ 1477586 h 3810"/>
              <a:gd name="T40" fmla="*/ 398475 w 3845"/>
              <a:gd name="T41" fmla="*/ 1326315 h 3810"/>
              <a:gd name="T42" fmla="*/ 549718 w 3845"/>
              <a:gd name="T43" fmla="*/ 1477586 h 3810"/>
              <a:gd name="T44" fmla="*/ 398475 w 3845"/>
              <a:gd name="T45" fmla="*/ 1628389 h 3810"/>
              <a:gd name="T46" fmla="*/ 426102 w 3845"/>
              <a:gd name="T47" fmla="*/ 554973 h 3810"/>
              <a:gd name="T48" fmla="*/ 694874 w 3845"/>
              <a:gd name="T49" fmla="*/ 830820 h 3810"/>
              <a:gd name="T50" fmla="*/ 824109 w 3845"/>
              <a:gd name="T51" fmla="*/ 701561 h 3810"/>
              <a:gd name="T52" fmla="*/ 554869 w 3845"/>
              <a:gd name="T53" fmla="*/ 425713 h 3810"/>
              <a:gd name="T54" fmla="*/ 619486 w 3845"/>
              <a:gd name="T55" fmla="*/ 361084 h 3810"/>
              <a:gd name="T56" fmla="*/ 258471 w 3845"/>
              <a:gd name="T57" fmla="*/ 0 h 3810"/>
              <a:gd name="T58" fmla="*/ 0 w 3845"/>
              <a:gd name="T59" fmla="*/ 258051 h 3810"/>
              <a:gd name="T60" fmla="*/ 361484 w 3845"/>
              <a:gd name="T61" fmla="*/ 619134 h 3810"/>
              <a:gd name="T62" fmla="*/ 426102 w 3845"/>
              <a:gd name="T63" fmla="*/ 554973 h 3810"/>
              <a:gd name="T64" fmla="*/ 889663 w 3845"/>
              <a:gd name="T65" fmla="*/ 1296342 h 3810"/>
              <a:gd name="T66" fmla="*/ 890131 w 3845"/>
              <a:gd name="T67" fmla="*/ 1296342 h 3810"/>
              <a:gd name="T68" fmla="*/ 889663 w 3845"/>
              <a:gd name="T69" fmla="*/ 1296342 h 3810"/>
              <a:gd name="T70" fmla="*/ 1263321 w 3845"/>
              <a:gd name="T71" fmla="*/ 971788 h 3810"/>
              <a:gd name="T72" fmla="*/ 890131 w 3845"/>
              <a:gd name="T73" fmla="*/ 1296342 h 3810"/>
              <a:gd name="T74" fmla="*/ 1297035 w 3845"/>
              <a:gd name="T75" fmla="*/ 1713157 h 3810"/>
              <a:gd name="T76" fmla="*/ 1555037 w 3845"/>
              <a:gd name="T77" fmla="*/ 1713157 h 3810"/>
              <a:gd name="T78" fmla="*/ 1658519 w 3845"/>
              <a:gd name="T79" fmla="*/ 1610124 h 3810"/>
              <a:gd name="T80" fmla="*/ 1658519 w 3845"/>
              <a:gd name="T81" fmla="*/ 1352073 h 3810"/>
              <a:gd name="T82" fmla="*/ 1263321 w 3845"/>
              <a:gd name="T83" fmla="*/ 971788 h 3810"/>
              <a:gd name="T84" fmla="*/ 1441254 w 3845"/>
              <a:gd name="T85" fmla="*/ 1641970 h 3810"/>
              <a:gd name="T86" fmla="*/ 1376636 w 3845"/>
              <a:gd name="T87" fmla="*/ 1641970 h 3810"/>
              <a:gd name="T88" fmla="*/ 1044652 w 3845"/>
              <a:gd name="T89" fmla="*/ 1310392 h 3810"/>
              <a:gd name="T90" fmla="*/ 1044652 w 3845"/>
              <a:gd name="T91" fmla="*/ 1245293 h 3810"/>
              <a:gd name="T92" fmla="*/ 1109738 w 3845"/>
              <a:gd name="T93" fmla="*/ 1245293 h 3810"/>
              <a:gd name="T94" fmla="*/ 1441254 w 3845"/>
              <a:gd name="T95" fmla="*/ 1577340 h 3810"/>
              <a:gd name="T96" fmla="*/ 1441254 w 3845"/>
              <a:gd name="T97" fmla="*/ 1641970 h 3810"/>
              <a:gd name="T98" fmla="*/ 1587346 w 3845"/>
              <a:gd name="T99" fmla="*/ 1495851 h 3810"/>
              <a:gd name="T100" fmla="*/ 1522260 w 3845"/>
              <a:gd name="T101" fmla="*/ 1495851 h 3810"/>
              <a:gd name="T102" fmla="*/ 1190744 w 3845"/>
              <a:gd name="T103" fmla="*/ 1164272 h 3810"/>
              <a:gd name="T104" fmla="*/ 1190744 w 3845"/>
              <a:gd name="T105" fmla="*/ 1099642 h 3810"/>
              <a:gd name="T106" fmla="*/ 1255830 w 3845"/>
              <a:gd name="T107" fmla="*/ 1099642 h 3810"/>
              <a:gd name="T108" fmla="*/ 1587346 w 3845"/>
              <a:gd name="T109" fmla="*/ 1431221 h 3810"/>
              <a:gd name="T110" fmla="*/ 1587346 w 3845"/>
              <a:gd name="T111" fmla="*/ 1495851 h 381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845" h="3810">
                <a:moveTo>
                  <a:pt x="2491" y="1946"/>
                </a:moveTo>
                <a:cubicBezTo>
                  <a:pt x="2606" y="1993"/>
                  <a:pt x="2731" y="2019"/>
                  <a:pt x="2863" y="2019"/>
                </a:cubicBezTo>
                <a:cubicBezTo>
                  <a:pt x="3405" y="2019"/>
                  <a:pt x="3845" y="1579"/>
                  <a:pt x="3845" y="1037"/>
                </a:cubicBezTo>
                <a:cubicBezTo>
                  <a:pt x="3845" y="980"/>
                  <a:pt x="3840" y="925"/>
                  <a:pt x="3831" y="871"/>
                </a:cubicBezTo>
                <a:cubicBezTo>
                  <a:pt x="3134" y="1617"/>
                  <a:pt x="3134" y="1617"/>
                  <a:pt x="3134" y="1617"/>
                </a:cubicBezTo>
                <a:cubicBezTo>
                  <a:pt x="2476" y="1498"/>
                  <a:pt x="2476" y="1498"/>
                  <a:pt x="2476" y="1498"/>
                </a:cubicBezTo>
                <a:cubicBezTo>
                  <a:pt x="2250" y="868"/>
                  <a:pt x="2250" y="868"/>
                  <a:pt x="2250" y="868"/>
                </a:cubicBezTo>
                <a:cubicBezTo>
                  <a:pt x="3001" y="65"/>
                  <a:pt x="3001" y="65"/>
                  <a:pt x="3001" y="65"/>
                </a:cubicBezTo>
                <a:cubicBezTo>
                  <a:pt x="2956" y="59"/>
                  <a:pt x="2910" y="54"/>
                  <a:pt x="2863" y="54"/>
                </a:cubicBezTo>
                <a:cubicBezTo>
                  <a:pt x="2320" y="54"/>
                  <a:pt x="1881" y="494"/>
                  <a:pt x="1881" y="1037"/>
                </a:cubicBezTo>
                <a:cubicBezTo>
                  <a:pt x="1881" y="1176"/>
                  <a:pt x="1910" y="1309"/>
                  <a:pt x="1963" y="1429"/>
                </a:cubicBezTo>
                <a:cubicBezTo>
                  <a:pt x="1659" y="1963"/>
                  <a:pt x="1205" y="2409"/>
                  <a:pt x="1026" y="2574"/>
                </a:cubicBezTo>
                <a:cubicBezTo>
                  <a:pt x="971" y="2557"/>
                  <a:pt x="912" y="2548"/>
                  <a:pt x="851" y="2548"/>
                </a:cubicBezTo>
                <a:cubicBezTo>
                  <a:pt x="516" y="2548"/>
                  <a:pt x="245" y="2820"/>
                  <a:pt x="245" y="3155"/>
                </a:cubicBezTo>
                <a:cubicBezTo>
                  <a:pt x="245" y="3490"/>
                  <a:pt x="516" y="3761"/>
                  <a:pt x="851" y="3761"/>
                </a:cubicBezTo>
                <a:cubicBezTo>
                  <a:pt x="1186" y="3761"/>
                  <a:pt x="1458" y="3490"/>
                  <a:pt x="1458" y="3155"/>
                </a:cubicBezTo>
                <a:cubicBezTo>
                  <a:pt x="1458" y="3074"/>
                  <a:pt x="1442" y="2997"/>
                  <a:pt x="1413" y="2926"/>
                </a:cubicBezTo>
                <a:cubicBezTo>
                  <a:pt x="1548" y="2747"/>
                  <a:pt x="1914" y="2308"/>
                  <a:pt x="2491" y="1946"/>
                </a:cubicBezTo>
                <a:close/>
                <a:moveTo>
                  <a:pt x="851" y="3477"/>
                </a:moveTo>
                <a:cubicBezTo>
                  <a:pt x="673" y="3477"/>
                  <a:pt x="529" y="3333"/>
                  <a:pt x="529" y="3155"/>
                </a:cubicBezTo>
                <a:cubicBezTo>
                  <a:pt x="529" y="2976"/>
                  <a:pt x="673" y="2832"/>
                  <a:pt x="851" y="2832"/>
                </a:cubicBezTo>
                <a:cubicBezTo>
                  <a:pt x="1029" y="2832"/>
                  <a:pt x="1174" y="2976"/>
                  <a:pt x="1174" y="3155"/>
                </a:cubicBezTo>
                <a:cubicBezTo>
                  <a:pt x="1174" y="3333"/>
                  <a:pt x="1029" y="3477"/>
                  <a:pt x="851" y="3477"/>
                </a:cubicBezTo>
                <a:close/>
                <a:moveTo>
                  <a:pt x="910" y="1185"/>
                </a:moveTo>
                <a:cubicBezTo>
                  <a:pt x="1484" y="1774"/>
                  <a:pt x="1484" y="1774"/>
                  <a:pt x="1484" y="1774"/>
                </a:cubicBezTo>
                <a:cubicBezTo>
                  <a:pt x="1760" y="1498"/>
                  <a:pt x="1760" y="1498"/>
                  <a:pt x="1760" y="1498"/>
                </a:cubicBezTo>
                <a:cubicBezTo>
                  <a:pt x="1185" y="909"/>
                  <a:pt x="1185" y="909"/>
                  <a:pt x="1185" y="909"/>
                </a:cubicBezTo>
                <a:cubicBezTo>
                  <a:pt x="1323" y="771"/>
                  <a:pt x="1323" y="771"/>
                  <a:pt x="1323" y="771"/>
                </a:cubicBezTo>
                <a:cubicBezTo>
                  <a:pt x="552" y="0"/>
                  <a:pt x="552" y="0"/>
                  <a:pt x="552" y="0"/>
                </a:cubicBezTo>
                <a:cubicBezTo>
                  <a:pt x="0" y="551"/>
                  <a:pt x="0" y="551"/>
                  <a:pt x="0" y="551"/>
                </a:cubicBezTo>
                <a:cubicBezTo>
                  <a:pt x="772" y="1322"/>
                  <a:pt x="772" y="1322"/>
                  <a:pt x="772" y="1322"/>
                </a:cubicBezTo>
                <a:lnTo>
                  <a:pt x="910" y="1185"/>
                </a:lnTo>
                <a:close/>
                <a:moveTo>
                  <a:pt x="1900" y="2768"/>
                </a:moveTo>
                <a:cubicBezTo>
                  <a:pt x="1900" y="2768"/>
                  <a:pt x="1901" y="2768"/>
                  <a:pt x="1901" y="2768"/>
                </a:cubicBezTo>
                <a:cubicBezTo>
                  <a:pt x="1900" y="2767"/>
                  <a:pt x="1900" y="2768"/>
                  <a:pt x="1900" y="2768"/>
                </a:cubicBezTo>
                <a:close/>
                <a:moveTo>
                  <a:pt x="2698" y="2075"/>
                </a:moveTo>
                <a:cubicBezTo>
                  <a:pt x="2698" y="2075"/>
                  <a:pt x="2225" y="2203"/>
                  <a:pt x="1901" y="2768"/>
                </a:cubicBezTo>
                <a:cubicBezTo>
                  <a:pt x="1926" y="2776"/>
                  <a:pt x="2770" y="3658"/>
                  <a:pt x="2770" y="3658"/>
                </a:cubicBezTo>
                <a:cubicBezTo>
                  <a:pt x="2923" y="3810"/>
                  <a:pt x="3169" y="3810"/>
                  <a:pt x="3321" y="3658"/>
                </a:cubicBezTo>
                <a:cubicBezTo>
                  <a:pt x="3542" y="3438"/>
                  <a:pt x="3542" y="3438"/>
                  <a:pt x="3542" y="3438"/>
                </a:cubicBezTo>
                <a:cubicBezTo>
                  <a:pt x="3694" y="3285"/>
                  <a:pt x="3694" y="3039"/>
                  <a:pt x="3542" y="2887"/>
                </a:cubicBezTo>
                <a:lnTo>
                  <a:pt x="2698" y="2075"/>
                </a:lnTo>
                <a:close/>
                <a:moveTo>
                  <a:pt x="3078" y="3506"/>
                </a:moveTo>
                <a:cubicBezTo>
                  <a:pt x="3040" y="3544"/>
                  <a:pt x="2978" y="3544"/>
                  <a:pt x="2940" y="3506"/>
                </a:cubicBezTo>
                <a:cubicBezTo>
                  <a:pt x="2231" y="2798"/>
                  <a:pt x="2231" y="2798"/>
                  <a:pt x="2231" y="2798"/>
                </a:cubicBezTo>
                <a:cubicBezTo>
                  <a:pt x="2193" y="2760"/>
                  <a:pt x="2193" y="2698"/>
                  <a:pt x="2231" y="2659"/>
                </a:cubicBezTo>
                <a:cubicBezTo>
                  <a:pt x="2270" y="2621"/>
                  <a:pt x="2332" y="2621"/>
                  <a:pt x="2370" y="2659"/>
                </a:cubicBezTo>
                <a:cubicBezTo>
                  <a:pt x="3078" y="3368"/>
                  <a:pt x="3078" y="3368"/>
                  <a:pt x="3078" y="3368"/>
                </a:cubicBezTo>
                <a:cubicBezTo>
                  <a:pt x="3116" y="3406"/>
                  <a:pt x="3116" y="3468"/>
                  <a:pt x="3078" y="3506"/>
                </a:cubicBezTo>
                <a:close/>
                <a:moveTo>
                  <a:pt x="3390" y="3194"/>
                </a:moveTo>
                <a:cubicBezTo>
                  <a:pt x="3352" y="3233"/>
                  <a:pt x="3290" y="3233"/>
                  <a:pt x="3251" y="3194"/>
                </a:cubicBezTo>
                <a:cubicBezTo>
                  <a:pt x="2543" y="2486"/>
                  <a:pt x="2543" y="2486"/>
                  <a:pt x="2543" y="2486"/>
                </a:cubicBezTo>
                <a:cubicBezTo>
                  <a:pt x="2505" y="2448"/>
                  <a:pt x="2505" y="2386"/>
                  <a:pt x="2543" y="2348"/>
                </a:cubicBezTo>
                <a:cubicBezTo>
                  <a:pt x="2581" y="2309"/>
                  <a:pt x="2643" y="2309"/>
                  <a:pt x="2682" y="2348"/>
                </a:cubicBezTo>
                <a:cubicBezTo>
                  <a:pt x="3390" y="3056"/>
                  <a:pt x="3390" y="3056"/>
                  <a:pt x="3390" y="3056"/>
                </a:cubicBezTo>
                <a:cubicBezTo>
                  <a:pt x="3428" y="3094"/>
                  <a:pt x="3428" y="3156"/>
                  <a:pt x="3390" y="31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2" name="文本框 20"/>
          <p:cNvSpPr txBox="1"/>
          <p:nvPr/>
        </p:nvSpPr>
        <p:spPr>
          <a:xfrm flipH="1">
            <a:off x="875561" y="2433254"/>
            <a:ext cx="1652127" cy="76054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现有问题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lvl="0" algn="ctr"/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AND</a:t>
            </a:r>
          </a:p>
          <a:p>
            <a:pPr lvl="0" algn="ctr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解决策略</a:t>
            </a:r>
          </a:p>
        </p:txBody>
      </p:sp>
      <p:sp>
        <p:nvSpPr>
          <p:cNvPr id="13" name="文本框 22"/>
          <p:cNvSpPr txBox="1"/>
          <p:nvPr/>
        </p:nvSpPr>
        <p:spPr>
          <a:xfrm flipH="1">
            <a:off x="2665079" y="1189284"/>
            <a:ext cx="3131641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当前设计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Secondary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节点作为单纯的备份存在，系统的性能受制于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Primary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单点</a:t>
            </a:r>
          </a:p>
        </p:txBody>
      </p:sp>
      <p:sp>
        <p:nvSpPr>
          <p:cNvPr id="14" name="文本框 22"/>
          <p:cNvSpPr txBox="1"/>
          <p:nvPr/>
        </p:nvSpPr>
        <p:spPr>
          <a:xfrm flipH="1">
            <a:off x="3123166" y="2457901"/>
            <a:ext cx="2754792" cy="25271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新加入节点需要从头扫描日志</a:t>
            </a:r>
          </a:p>
        </p:txBody>
      </p:sp>
      <p:sp>
        <p:nvSpPr>
          <p:cNvPr id="15" name="文本框 22"/>
          <p:cNvSpPr txBox="1"/>
          <p:nvPr/>
        </p:nvSpPr>
        <p:spPr>
          <a:xfrm flipH="1">
            <a:off x="2896156" y="3456002"/>
            <a:ext cx="3116574" cy="25271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不允许互相冲突的操作</a:t>
            </a:r>
          </a:p>
        </p:txBody>
      </p:sp>
      <p:sp>
        <p:nvSpPr>
          <p:cNvPr id="16" name="文本框 20"/>
          <p:cNvSpPr txBox="1"/>
          <p:nvPr/>
        </p:nvSpPr>
        <p:spPr>
          <a:xfrm flipH="1">
            <a:off x="6012730" y="962276"/>
            <a:ext cx="1947900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读写分离</a:t>
            </a:r>
          </a:p>
        </p:txBody>
      </p:sp>
      <p:sp>
        <p:nvSpPr>
          <p:cNvPr id="17" name="文本框 22"/>
          <p:cNvSpPr txBox="1"/>
          <p:nvPr/>
        </p:nvSpPr>
        <p:spPr>
          <a:xfrm flipH="1">
            <a:off x="6012730" y="1352796"/>
            <a:ext cx="2592288" cy="25271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Primary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Secondary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进行读写分离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文本框 20"/>
          <p:cNvSpPr txBox="1"/>
          <p:nvPr/>
        </p:nvSpPr>
        <p:spPr>
          <a:xfrm flipH="1">
            <a:off x="5372252" y="2302513"/>
            <a:ext cx="2018818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快照</a:t>
            </a:r>
          </a:p>
        </p:txBody>
      </p:sp>
      <p:sp>
        <p:nvSpPr>
          <p:cNvPr id="19" name="文本框 22"/>
          <p:cNvSpPr txBox="1"/>
          <p:nvPr/>
        </p:nvSpPr>
        <p:spPr>
          <a:xfrm flipH="1">
            <a:off x="5372251" y="2657111"/>
            <a:ext cx="2872726" cy="25271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使用快照服务器为新加入节点提供快照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0" name="文本框 20"/>
          <p:cNvSpPr txBox="1"/>
          <p:nvPr/>
        </p:nvSpPr>
        <p:spPr>
          <a:xfrm flipH="1">
            <a:off x="4686818" y="3323440"/>
            <a:ext cx="4111695" cy="29888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系统级</a:t>
            </a:r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OT</a:t>
            </a: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（</a:t>
            </a:r>
            <a:r>
              <a:rPr lang="en-US" altLang="zh-CN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Operational Transformation</a:t>
            </a: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）</a:t>
            </a:r>
          </a:p>
        </p:txBody>
      </p:sp>
      <p:sp>
        <p:nvSpPr>
          <p:cNvPr id="28" name="文本框 22">
            <a:extLst>
              <a:ext uri="{FF2B5EF4-FFF2-40B4-BE49-F238E27FC236}">
                <a16:creationId xmlns:a16="http://schemas.microsoft.com/office/drawing/2014/main" id="{B83F87E0-A37B-4F82-8F5B-5BC3FF0AF1B0}"/>
              </a:ext>
            </a:extLst>
          </p:cNvPr>
          <p:cNvSpPr txBox="1"/>
          <p:nvPr/>
        </p:nvSpPr>
        <p:spPr>
          <a:xfrm flipH="1">
            <a:off x="4686818" y="3689548"/>
            <a:ext cx="4270376" cy="437382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参考相关论文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[1]</a:t>
            </a:r>
          </a:p>
          <a:p>
            <a:pPr lvl="0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将树状文件结构与成熟的线性结构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OT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算法相结合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1" name="文本框 20">
            <a:extLst>
              <a:ext uri="{FF2B5EF4-FFF2-40B4-BE49-F238E27FC236}">
                <a16:creationId xmlns:a16="http://schemas.microsoft.com/office/drawing/2014/main" id="{0180EE7F-BA48-40C1-BE45-BFF228BF4B2D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下一步计划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C1B9BBD-5339-4E2F-B7AF-CB8B030E4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DCCB56D-A2A9-4D9B-B64E-7791818CFB46}"/>
              </a:ext>
            </a:extLst>
          </p:cNvPr>
          <p:cNvSpPr txBox="1"/>
          <p:nvPr/>
        </p:nvSpPr>
        <p:spPr>
          <a:xfrm>
            <a:off x="43751" y="4557174"/>
            <a:ext cx="86332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[1] </a:t>
            </a:r>
            <a:r>
              <a:rPr lang="zh-CN" altLang="en-US" sz="1100" dirty="0"/>
              <a:t>Ignat, Claudia, and Moira C. Norrie. "Tree-based model algorithm for maintaining consistency in real-time collaborative editing systems." </a:t>
            </a:r>
            <a:endParaRPr lang="en-US" altLang="zh-CN" sz="1100" dirty="0"/>
          </a:p>
          <a:p>
            <a:r>
              <a:rPr lang="zh-CN" altLang="en-US" sz="1100" dirty="0"/>
              <a:t>Fourth International Workshop on Collaborative Editing, CSCW 2002, IEEE Distributed Systems online. 2002.</a:t>
            </a:r>
          </a:p>
        </p:txBody>
      </p:sp>
    </p:spTree>
    <p:extLst>
      <p:ext uri="{BB962C8B-B14F-4D97-AF65-F5344CB8AC3E}">
        <p14:creationId xmlns:p14="http://schemas.microsoft.com/office/powerpoint/2010/main" val="324667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186" y="1224012"/>
            <a:ext cx="2808312" cy="251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连接符 6"/>
          <p:cNvCxnSpPr/>
          <p:nvPr/>
        </p:nvCxnSpPr>
        <p:spPr>
          <a:xfrm flipH="1">
            <a:off x="1836266" y="503932"/>
            <a:ext cx="360040" cy="576064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332210" y="3888308"/>
            <a:ext cx="360040" cy="65830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20"/>
          <p:cNvSpPr txBox="1"/>
          <p:nvPr/>
        </p:nvSpPr>
        <p:spPr>
          <a:xfrm flipH="1">
            <a:off x="3420442" y="2088108"/>
            <a:ext cx="4546730" cy="64633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感谢您的聆听！</a:t>
            </a:r>
          </a:p>
        </p:txBody>
      </p:sp>
      <p:sp>
        <p:nvSpPr>
          <p:cNvPr id="14" name="文本框 20"/>
          <p:cNvSpPr txBox="1"/>
          <p:nvPr/>
        </p:nvSpPr>
        <p:spPr>
          <a:xfrm flipH="1">
            <a:off x="1331157" y="1944092"/>
            <a:ext cx="2450378" cy="76944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4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gDocs</a:t>
            </a:r>
            <a:endParaRPr lang="zh-CN" altLang="en-US" sz="4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cxnSp>
        <p:nvCxnSpPr>
          <p:cNvPr id="18" name="直接连接符 17"/>
          <p:cNvCxnSpPr>
            <a:cxnSpLocks/>
          </p:cNvCxnSpPr>
          <p:nvPr/>
        </p:nvCxnSpPr>
        <p:spPr>
          <a:xfrm>
            <a:off x="4140522" y="2736180"/>
            <a:ext cx="396044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</p:cNvCxnSpPr>
          <p:nvPr/>
        </p:nvCxnSpPr>
        <p:spPr>
          <a:xfrm flipH="1">
            <a:off x="1822752" y="3888308"/>
            <a:ext cx="157530" cy="288032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cxnSpLocks/>
          </p:cNvCxnSpPr>
          <p:nvPr/>
        </p:nvCxnSpPr>
        <p:spPr>
          <a:xfrm flipH="1">
            <a:off x="2124298" y="863972"/>
            <a:ext cx="180020" cy="288032"/>
          </a:xfrm>
          <a:prstGeom prst="line">
            <a:avLst/>
          </a:prstGeom>
          <a:ln w="19304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BF13DB06-5848-43F1-BF6C-3ACC8017E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541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flipH="1">
            <a:off x="1310555" y="1582262"/>
            <a:ext cx="809632" cy="721045"/>
            <a:chOff x="1145" y="2414"/>
            <a:chExt cx="4995" cy="4464"/>
          </a:xfrm>
        </p:grpSpPr>
        <p:sp>
          <p:nvSpPr>
            <p:cNvPr id="3" name="同侧圆角矩形 2"/>
            <p:cNvSpPr/>
            <p:nvPr/>
          </p:nvSpPr>
          <p:spPr>
            <a:xfrm rot="5400000">
              <a:off x="1996" y="2504"/>
              <a:ext cx="3979" cy="431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145" y="2414"/>
              <a:ext cx="1723" cy="4465"/>
              <a:chOff x="9094" y="1721"/>
              <a:chExt cx="1723" cy="7210"/>
            </a:xfrm>
          </p:grpSpPr>
          <p:sp>
            <p:nvSpPr>
              <p:cNvPr id="5" name="矩形 4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 flipH="1">
            <a:off x="3435195" y="2204834"/>
            <a:ext cx="809632" cy="721045"/>
            <a:chOff x="1145" y="2414"/>
            <a:chExt cx="4995" cy="4464"/>
          </a:xfrm>
        </p:grpSpPr>
        <p:sp>
          <p:nvSpPr>
            <p:cNvPr id="8" name="同侧圆角矩形 7"/>
            <p:cNvSpPr/>
            <p:nvPr/>
          </p:nvSpPr>
          <p:spPr>
            <a:xfrm rot="5400000">
              <a:off x="1996" y="2504"/>
              <a:ext cx="3979" cy="431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145" y="2414"/>
              <a:ext cx="1723" cy="4465"/>
              <a:chOff x="9094" y="1721"/>
              <a:chExt cx="1723" cy="7210"/>
            </a:xfrm>
          </p:grpSpPr>
          <p:sp>
            <p:nvSpPr>
              <p:cNvPr id="10" name="矩形 9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 flipH="1">
            <a:off x="5559836" y="1582262"/>
            <a:ext cx="809632" cy="721045"/>
            <a:chOff x="1145" y="2414"/>
            <a:chExt cx="4995" cy="4464"/>
          </a:xfrm>
        </p:grpSpPr>
        <p:sp>
          <p:nvSpPr>
            <p:cNvPr id="13" name="同侧圆角矩形 12"/>
            <p:cNvSpPr/>
            <p:nvPr/>
          </p:nvSpPr>
          <p:spPr>
            <a:xfrm rot="5400000">
              <a:off x="1996" y="2504"/>
              <a:ext cx="3979" cy="431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145" y="2414"/>
              <a:ext cx="1723" cy="4465"/>
              <a:chOff x="9094" y="1721"/>
              <a:chExt cx="1723" cy="7210"/>
            </a:xfrm>
          </p:grpSpPr>
          <p:sp>
            <p:nvSpPr>
              <p:cNvPr id="15" name="矩形 14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1881095" y="1582262"/>
            <a:ext cx="1375016" cy="2205604"/>
            <a:chOff x="1652" y="5122"/>
            <a:chExt cx="3196" cy="4726"/>
          </a:xfrm>
        </p:grpSpPr>
        <p:grpSp>
          <p:nvGrpSpPr>
            <p:cNvPr id="23" name="组合 22"/>
            <p:cNvGrpSpPr/>
            <p:nvPr/>
          </p:nvGrpSpPr>
          <p:grpSpPr>
            <a:xfrm>
              <a:off x="1652" y="5122"/>
              <a:ext cx="3171" cy="2772"/>
              <a:chOff x="1654" y="6220"/>
              <a:chExt cx="3171" cy="2772"/>
            </a:xfrm>
          </p:grpSpPr>
          <p:sp>
            <p:nvSpPr>
              <p:cNvPr id="27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28" name="文本框 22"/>
              <p:cNvSpPr txBox="1"/>
              <p:nvPr/>
            </p:nvSpPr>
            <p:spPr>
              <a:xfrm flipH="1">
                <a:off x="1654" y="6809"/>
                <a:ext cx="3171" cy="218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677" y="7942"/>
              <a:ext cx="3171" cy="1906"/>
              <a:chOff x="1539" y="7723"/>
              <a:chExt cx="3171" cy="1906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1631" y="7723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文本框 33"/>
              <p:cNvSpPr txBox="1"/>
              <p:nvPr/>
            </p:nvSpPr>
            <p:spPr>
              <a:xfrm flipH="1">
                <a:off x="1539" y="7782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4005735" y="2193166"/>
            <a:ext cx="1375016" cy="2205604"/>
            <a:chOff x="1652" y="5122"/>
            <a:chExt cx="3196" cy="4726"/>
          </a:xfrm>
        </p:grpSpPr>
        <p:grpSp>
          <p:nvGrpSpPr>
            <p:cNvPr id="30" name="组合 29"/>
            <p:cNvGrpSpPr/>
            <p:nvPr/>
          </p:nvGrpSpPr>
          <p:grpSpPr>
            <a:xfrm>
              <a:off x="1652" y="5122"/>
              <a:ext cx="3171" cy="2772"/>
              <a:chOff x="1654" y="6220"/>
              <a:chExt cx="3171" cy="2772"/>
            </a:xfrm>
          </p:grpSpPr>
          <p:sp>
            <p:nvSpPr>
              <p:cNvPr id="34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35" name="文本框 22"/>
              <p:cNvSpPr txBox="1"/>
              <p:nvPr/>
            </p:nvSpPr>
            <p:spPr>
              <a:xfrm flipH="1">
                <a:off x="1654" y="6809"/>
                <a:ext cx="3171" cy="218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1677" y="7942"/>
              <a:ext cx="3171" cy="1906"/>
              <a:chOff x="1539" y="7723"/>
              <a:chExt cx="3171" cy="1906"/>
            </a:xfrm>
          </p:grpSpPr>
          <p:cxnSp>
            <p:nvCxnSpPr>
              <p:cNvPr id="32" name="直接连接符 31"/>
              <p:cNvCxnSpPr/>
              <p:nvPr/>
            </p:nvCxnSpPr>
            <p:spPr>
              <a:xfrm>
                <a:off x="1631" y="7723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文本框 42"/>
              <p:cNvSpPr txBox="1"/>
              <p:nvPr/>
            </p:nvSpPr>
            <p:spPr>
              <a:xfrm flipH="1">
                <a:off x="1539" y="7782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6111623" y="1571528"/>
            <a:ext cx="1375016" cy="2205604"/>
            <a:chOff x="1652" y="5122"/>
            <a:chExt cx="3196" cy="4726"/>
          </a:xfrm>
        </p:grpSpPr>
        <p:grpSp>
          <p:nvGrpSpPr>
            <p:cNvPr id="44" name="组合 43"/>
            <p:cNvGrpSpPr/>
            <p:nvPr/>
          </p:nvGrpSpPr>
          <p:grpSpPr>
            <a:xfrm>
              <a:off x="1652" y="5122"/>
              <a:ext cx="3171" cy="2772"/>
              <a:chOff x="1654" y="6220"/>
              <a:chExt cx="3171" cy="2772"/>
            </a:xfrm>
          </p:grpSpPr>
          <p:sp>
            <p:nvSpPr>
              <p:cNvPr id="48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49" name="文本框 22"/>
              <p:cNvSpPr txBox="1"/>
              <p:nvPr/>
            </p:nvSpPr>
            <p:spPr>
              <a:xfrm flipH="1">
                <a:off x="1654" y="6809"/>
                <a:ext cx="3171" cy="218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677" y="7942"/>
              <a:ext cx="3171" cy="1906"/>
              <a:chOff x="1539" y="7723"/>
              <a:chExt cx="3171" cy="1906"/>
            </a:xfrm>
          </p:grpSpPr>
          <p:cxnSp>
            <p:nvCxnSpPr>
              <p:cNvPr id="46" name="直接连接符 45"/>
              <p:cNvCxnSpPr/>
              <p:nvPr/>
            </p:nvCxnSpPr>
            <p:spPr>
              <a:xfrm>
                <a:off x="1631" y="7723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文本框 57"/>
              <p:cNvSpPr txBox="1"/>
              <p:nvPr/>
            </p:nvSpPr>
            <p:spPr>
              <a:xfrm flipH="1">
                <a:off x="1539" y="7782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sp>
        <p:nvSpPr>
          <p:cNvPr id="50" name="文本框 20"/>
          <p:cNvSpPr txBox="1"/>
          <p:nvPr/>
        </p:nvSpPr>
        <p:spPr>
          <a:xfrm flipH="1">
            <a:off x="1191477" y="926088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01</a:t>
            </a:r>
          </a:p>
        </p:txBody>
      </p:sp>
      <p:sp>
        <p:nvSpPr>
          <p:cNvPr id="51" name="文本框 20"/>
          <p:cNvSpPr txBox="1"/>
          <p:nvPr/>
        </p:nvSpPr>
        <p:spPr>
          <a:xfrm flipH="1">
            <a:off x="3316586" y="1548660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02</a:t>
            </a:r>
          </a:p>
        </p:txBody>
      </p:sp>
      <p:sp>
        <p:nvSpPr>
          <p:cNvPr id="52" name="文本框 20"/>
          <p:cNvSpPr txBox="1"/>
          <p:nvPr/>
        </p:nvSpPr>
        <p:spPr>
          <a:xfrm flipH="1">
            <a:off x="5429975" y="885019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03</a:t>
            </a:r>
          </a:p>
        </p:txBody>
      </p:sp>
      <p:sp>
        <p:nvSpPr>
          <p:cNvPr id="54" name="放大镜"/>
          <p:cNvSpPr/>
          <p:nvPr/>
        </p:nvSpPr>
        <p:spPr>
          <a:xfrm>
            <a:off x="5735170" y="1759606"/>
            <a:ext cx="326291" cy="351889"/>
          </a:xfrm>
          <a:custGeom>
            <a:avLst/>
            <a:gdLst>
              <a:gd name="connsiteX0" fmla="*/ 1638300 w 4396363"/>
              <a:gd name="connsiteY0" fmla="*/ 558403 h 5128349"/>
              <a:gd name="connsiteX1" fmla="*/ 558403 w 4396363"/>
              <a:gd name="connsiteY1" fmla="*/ 1638300 h 5128349"/>
              <a:gd name="connsiteX2" fmla="*/ 1638300 w 4396363"/>
              <a:gd name="connsiteY2" fmla="*/ 2718197 h 5128349"/>
              <a:gd name="connsiteX3" fmla="*/ 2718197 w 4396363"/>
              <a:gd name="connsiteY3" fmla="*/ 1638300 h 5128349"/>
              <a:gd name="connsiteX4" fmla="*/ 1638300 w 4396363"/>
              <a:gd name="connsiteY4" fmla="*/ 558403 h 5128349"/>
              <a:gd name="connsiteX5" fmla="*/ 1638300 w 4396363"/>
              <a:gd name="connsiteY5" fmla="*/ 0 h 5128349"/>
              <a:gd name="connsiteX6" fmla="*/ 3276600 w 4396363"/>
              <a:gd name="connsiteY6" fmla="*/ 1638300 h 5128349"/>
              <a:gd name="connsiteX7" fmla="*/ 2902492 w 4396363"/>
              <a:gd name="connsiteY7" fmla="*/ 2680411 h 5128349"/>
              <a:gd name="connsiteX8" fmla="*/ 2816386 w 4396363"/>
              <a:gd name="connsiteY8" fmla="*/ 2775151 h 5128349"/>
              <a:gd name="connsiteX9" fmla="*/ 2928393 w 4396363"/>
              <a:gd name="connsiteY9" fmla="*/ 2923790 h 5128349"/>
              <a:gd name="connsiteX10" fmla="*/ 2942554 w 4396363"/>
              <a:gd name="connsiteY10" fmla="*/ 2913119 h 5128349"/>
              <a:gd name="connsiteX11" fmla="*/ 3136485 w 4396363"/>
              <a:gd name="connsiteY11" fmla="*/ 2942400 h 5128349"/>
              <a:gd name="connsiteX12" fmla="*/ 4367683 w 4396363"/>
              <a:gd name="connsiteY12" fmla="*/ 4576254 h 5128349"/>
              <a:gd name="connsiteX13" fmla="*/ 4342375 w 4396363"/>
              <a:gd name="connsiteY13" fmla="*/ 4770744 h 5128349"/>
              <a:gd name="connsiteX14" fmla="*/ 3903910 w 4396363"/>
              <a:gd name="connsiteY14" fmla="*/ 5101151 h 5128349"/>
              <a:gd name="connsiteX15" fmla="*/ 3709978 w 4396363"/>
              <a:gd name="connsiteY15" fmla="*/ 5071870 h 5128349"/>
              <a:gd name="connsiteX16" fmla="*/ 2478781 w 4396363"/>
              <a:gd name="connsiteY16" fmla="*/ 3438015 h 5128349"/>
              <a:gd name="connsiteX17" fmla="*/ 2504089 w 4396363"/>
              <a:gd name="connsiteY17" fmla="*/ 3243526 h 5128349"/>
              <a:gd name="connsiteX18" fmla="*/ 2518249 w 4396363"/>
              <a:gd name="connsiteY18" fmla="*/ 3232855 h 5128349"/>
              <a:gd name="connsiteX19" fmla="*/ 2406738 w 4396363"/>
              <a:gd name="connsiteY19" fmla="*/ 3084875 h 5128349"/>
              <a:gd name="connsiteX20" fmla="*/ 2276001 w 4396363"/>
              <a:gd name="connsiteY20" fmla="*/ 3147854 h 5128349"/>
              <a:gd name="connsiteX21" fmla="*/ 1638300 w 4396363"/>
              <a:gd name="connsiteY21" fmla="*/ 3276600 h 5128349"/>
              <a:gd name="connsiteX22" fmla="*/ 0 w 4396363"/>
              <a:gd name="connsiteY22" fmla="*/ 1638300 h 5128349"/>
              <a:gd name="connsiteX23" fmla="*/ 1638300 w 4396363"/>
              <a:gd name="connsiteY23" fmla="*/ 0 h 512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96363" h="5128349">
                <a:moveTo>
                  <a:pt x="1638300" y="558403"/>
                </a:moveTo>
                <a:cubicBezTo>
                  <a:pt x="1041889" y="558403"/>
                  <a:pt x="558403" y="1041889"/>
                  <a:pt x="558403" y="1638300"/>
                </a:cubicBezTo>
                <a:cubicBezTo>
                  <a:pt x="558403" y="2234711"/>
                  <a:pt x="1041889" y="2718197"/>
                  <a:pt x="1638300" y="2718197"/>
                </a:cubicBezTo>
                <a:cubicBezTo>
                  <a:pt x="2234711" y="2718197"/>
                  <a:pt x="2718197" y="2234711"/>
                  <a:pt x="2718197" y="1638300"/>
                </a:cubicBezTo>
                <a:cubicBezTo>
                  <a:pt x="2718197" y="1041889"/>
                  <a:pt x="2234711" y="558403"/>
                  <a:pt x="1638300" y="558403"/>
                </a:cubicBezTo>
                <a:close/>
                <a:moveTo>
                  <a:pt x="1638300" y="0"/>
                </a:moveTo>
                <a:cubicBezTo>
                  <a:pt x="2543108" y="0"/>
                  <a:pt x="3276600" y="733492"/>
                  <a:pt x="3276600" y="1638300"/>
                </a:cubicBezTo>
                <a:cubicBezTo>
                  <a:pt x="3276600" y="2034154"/>
                  <a:pt x="3136205" y="2397216"/>
                  <a:pt x="2902492" y="2680411"/>
                </a:cubicBezTo>
                <a:lnTo>
                  <a:pt x="2816386" y="2775151"/>
                </a:lnTo>
                <a:lnTo>
                  <a:pt x="2928393" y="2923790"/>
                </a:lnTo>
                <a:lnTo>
                  <a:pt x="2942554" y="2913119"/>
                </a:lnTo>
                <a:cubicBezTo>
                  <a:pt x="3003095" y="2867498"/>
                  <a:pt x="3089921" y="2880607"/>
                  <a:pt x="3136485" y="2942400"/>
                </a:cubicBezTo>
                <a:lnTo>
                  <a:pt x="4367683" y="4576254"/>
                </a:lnTo>
                <a:cubicBezTo>
                  <a:pt x="4414247" y="4638047"/>
                  <a:pt x="4402916" y="4725123"/>
                  <a:pt x="4342375" y="4770744"/>
                </a:cubicBezTo>
                <a:lnTo>
                  <a:pt x="3903910" y="5101151"/>
                </a:lnTo>
                <a:cubicBezTo>
                  <a:pt x="3843369" y="5146772"/>
                  <a:pt x="3756543" y="5133662"/>
                  <a:pt x="3709978" y="5071870"/>
                </a:cubicBezTo>
                <a:lnTo>
                  <a:pt x="2478781" y="3438015"/>
                </a:lnTo>
                <a:cubicBezTo>
                  <a:pt x="2432217" y="3376223"/>
                  <a:pt x="2443548" y="3289147"/>
                  <a:pt x="2504089" y="3243526"/>
                </a:cubicBezTo>
                <a:lnTo>
                  <a:pt x="2518249" y="3232855"/>
                </a:lnTo>
                <a:lnTo>
                  <a:pt x="2406738" y="3084875"/>
                </a:lnTo>
                <a:lnTo>
                  <a:pt x="2276001" y="3147854"/>
                </a:lnTo>
                <a:cubicBezTo>
                  <a:pt x="2079997" y="3230757"/>
                  <a:pt x="1864502" y="3276600"/>
                  <a:pt x="1638300" y="3276600"/>
                </a:cubicBezTo>
                <a:cubicBezTo>
                  <a:pt x="733492" y="3276600"/>
                  <a:pt x="0" y="2543108"/>
                  <a:pt x="0" y="1638300"/>
                </a:cubicBezTo>
                <a:cubicBezTo>
                  <a:pt x="0" y="733492"/>
                  <a:pt x="733492" y="0"/>
                  <a:pt x="163830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6" name="锁链"/>
          <p:cNvSpPr/>
          <p:nvPr/>
        </p:nvSpPr>
        <p:spPr bwMode="auto">
          <a:xfrm>
            <a:off x="3620374" y="2401780"/>
            <a:ext cx="328166" cy="326687"/>
          </a:xfrm>
          <a:custGeom>
            <a:avLst/>
            <a:gdLst>
              <a:gd name="T0" fmla="*/ 1198544 w 12129383"/>
              <a:gd name="T1" fmla="*/ 554640 h 12131849"/>
              <a:gd name="T2" fmla="*/ 1210242 w 12129383"/>
              <a:gd name="T3" fmla="*/ 566340 h 12131849"/>
              <a:gd name="T4" fmla="*/ 1234193 w 12129383"/>
              <a:gd name="T5" fmla="*/ 589740 h 12131849"/>
              <a:gd name="T6" fmla="*/ 1234193 w 12129383"/>
              <a:gd name="T7" fmla="*/ 1058292 h 12131849"/>
              <a:gd name="T8" fmla="*/ 589176 w 12129383"/>
              <a:gd name="T9" fmla="*/ 1703455 h 12131849"/>
              <a:gd name="T10" fmla="*/ 120732 w 12129383"/>
              <a:gd name="T11" fmla="*/ 1703455 h 12131849"/>
              <a:gd name="T12" fmla="*/ 97337 w 12129383"/>
              <a:gd name="T13" fmla="*/ 1680056 h 12131849"/>
              <a:gd name="T14" fmla="*/ 97337 w 12129383"/>
              <a:gd name="T15" fmla="*/ 1210947 h 12131849"/>
              <a:gd name="T16" fmla="*/ 379741 w 12129383"/>
              <a:gd name="T17" fmla="*/ 928479 h 12131849"/>
              <a:gd name="T18" fmla="*/ 472761 w 12129383"/>
              <a:gd name="T19" fmla="*/ 1186990 h 12131849"/>
              <a:gd name="T20" fmla="*/ 272795 w 12129383"/>
              <a:gd name="T21" fmla="*/ 1387002 h 12131849"/>
              <a:gd name="T22" fmla="*/ 272795 w 12129383"/>
              <a:gd name="T23" fmla="*/ 1504001 h 12131849"/>
              <a:gd name="T24" fmla="*/ 296747 w 12129383"/>
              <a:gd name="T25" fmla="*/ 1527400 h 12131849"/>
              <a:gd name="T26" fmla="*/ 413718 w 12129383"/>
              <a:gd name="T27" fmla="*/ 1527400 h 12131849"/>
              <a:gd name="T28" fmla="*/ 655461 w 12129383"/>
              <a:gd name="T29" fmla="*/ 1285603 h 12131849"/>
              <a:gd name="T30" fmla="*/ 882163 w 12129383"/>
              <a:gd name="T31" fmla="*/ 1058292 h 12131849"/>
              <a:gd name="T32" fmla="*/ 987995 w 12129383"/>
              <a:gd name="T33" fmla="*/ 952993 h 12131849"/>
              <a:gd name="T34" fmla="*/ 1058178 w 12129383"/>
              <a:gd name="T35" fmla="*/ 882794 h 12131849"/>
              <a:gd name="T36" fmla="*/ 1058178 w 12129383"/>
              <a:gd name="T37" fmla="*/ 765238 h 12131849"/>
              <a:gd name="T38" fmla="*/ 1034784 w 12129383"/>
              <a:gd name="T39" fmla="*/ 741838 h 12131849"/>
              <a:gd name="T40" fmla="*/ 1021972 w 12129383"/>
              <a:gd name="T41" fmla="*/ 731253 h 12131849"/>
              <a:gd name="T42" fmla="*/ 1198544 w 12129383"/>
              <a:gd name="T43" fmla="*/ 554640 h 12131849"/>
              <a:gd name="T44" fmla="*/ 1445077 w 12129383"/>
              <a:gd name="T45" fmla="*/ 0 h 12131849"/>
              <a:gd name="T46" fmla="*/ 1679856 w 12129383"/>
              <a:gd name="T47" fmla="*/ 97342 h 12131849"/>
              <a:gd name="T48" fmla="*/ 1702694 w 12129383"/>
              <a:gd name="T49" fmla="*/ 120737 h 12131849"/>
              <a:gd name="T50" fmla="*/ 1702694 w 12129383"/>
              <a:gd name="T51" fmla="*/ 589759 h 12131849"/>
              <a:gd name="T52" fmla="*/ 1417505 w 12129383"/>
              <a:gd name="T53" fmla="*/ 874960 h 12131849"/>
              <a:gd name="T54" fmla="*/ 1338410 w 12129383"/>
              <a:gd name="T55" fmla="*/ 602571 h 12131849"/>
              <a:gd name="T56" fmla="*/ 1527236 w 12129383"/>
              <a:gd name="T57" fmla="*/ 413737 h 12131849"/>
              <a:gd name="T58" fmla="*/ 1527236 w 12129383"/>
              <a:gd name="T59" fmla="*/ 296759 h 12131849"/>
              <a:gd name="T60" fmla="*/ 1503841 w 12129383"/>
              <a:gd name="T61" fmla="*/ 273364 h 12131849"/>
              <a:gd name="T62" fmla="*/ 1386313 w 12129383"/>
              <a:gd name="T63" fmla="*/ 273364 h 12131849"/>
              <a:gd name="T64" fmla="*/ 1144571 w 12129383"/>
              <a:gd name="T65" fmla="*/ 515117 h 12131849"/>
              <a:gd name="T66" fmla="*/ 917868 w 12129383"/>
              <a:gd name="T67" fmla="*/ 741829 h 12131849"/>
              <a:gd name="T68" fmla="*/ 765247 w 12129383"/>
              <a:gd name="T69" fmla="*/ 894456 h 12131849"/>
              <a:gd name="T70" fmla="*/ 741853 w 12129383"/>
              <a:gd name="T71" fmla="*/ 917852 h 12131849"/>
              <a:gd name="T72" fmla="*/ 741853 w 12129383"/>
              <a:gd name="T73" fmla="*/ 1034829 h 12131849"/>
              <a:gd name="T74" fmla="*/ 765247 w 12129383"/>
              <a:gd name="T75" fmla="*/ 1058224 h 12131849"/>
              <a:gd name="T76" fmla="*/ 778059 w 12129383"/>
              <a:gd name="T77" fmla="*/ 1068808 h 12131849"/>
              <a:gd name="T78" fmla="*/ 601487 w 12129383"/>
              <a:gd name="T79" fmla="*/ 1245387 h 12131849"/>
              <a:gd name="T80" fmla="*/ 589233 w 12129383"/>
              <a:gd name="T81" fmla="*/ 1234247 h 12131849"/>
              <a:gd name="T82" fmla="*/ 565838 w 12129383"/>
              <a:gd name="T83" fmla="*/ 1210851 h 12131849"/>
              <a:gd name="T84" fmla="*/ 565838 w 12129383"/>
              <a:gd name="T85" fmla="*/ 741829 h 12131849"/>
              <a:gd name="T86" fmla="*/ 1210298 w 12129383"/>
              <a:gd name="T87" fmla="*/ 97342 h 12131849"/>
              <a:gd name="T88" fmla="*/ 1445077 w 12129383"/>
              <a:gd name="T89" fmla="*/ 0 h 1213184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2129383" h="12131849">
                <a:moveTo>
                  <a:pt x="8076308" y="3737406"/>
                </a:moveTo>
                <a:cubicBezTo>
                  <a:pt x="8102581" y="3763686"/>
                  <a:pt x="8132608" y="3786211"/>
                  <a:pt x="8155128" y="3816245"/>
                </a:cubicBezTo>
                <a:cubicBezTo>
                  <a:pt x="8155128" y="3816245"/>
                  <a:pt x="8155128" y="3816245"/>
                  <a:pt x="8316523" y="3973922"/>
                </a:cubicBezTo>
                <a:cubicBezTo>
                  <a:pt x="9187304" y="4844902"/>
                  <a:pt x="9187304" y="6260244"/>
                  <a:pt x="8316523" y="7131224"/>
                </a:cubicBezTo>
                <a:cubicBezTo>
                  <a:pt x="8316523" y="7131224"/>
                  <a:pt x="8316523" y="7131224"/>
                  <a:pt x="3970124" y="11478614"/>
                </a:cubicBezTo>
                <a:cubicBezTo>
                  <a:pt x="3099343" y="12349594"/>
                  <a:pt x="1684323" y="12349594"/>
                  <a:pt x="813542" y="11478614"/>
                </a:cubicBezTo>
                <a:cubicBezTo>
                  <a:pt x="813542" y="11478614"/>
                  <a:pt x="813542" y="11478614"/>
                  <a:pt x="655901" y="11320937"/>
                </a:cubicBezTo>
                <a:cubicBezTo>
                  <a:pt x="-218634" y="10446203"/>
                  <a:pt x="-218634" y="9030860"/>
                  <a:pt x="655901" y="8159881"/>
                </a:cubicBezTo>
                <a:cubicBezTo>
                  <a:pt x="655901" y="8159881"/>
                  <a:pt x="655901" y="8159881"/>
                  <a:pt x="2558858" y="6256490"/>
                </a:cubicBezTo>
                <a:cubicBezTo>
                  <a:pt x="2521324" y="6868428"/>
                  <a:pt x="2731513" y="7502892"/>
                  <a:pt x="3185670" y="7998450"/>
                </a:cubicBezTo>
                <a:cubicBezTo>
                  <a:pt x="3185670" y="7998450"/>
                  <a:pt x="3185670" y="7998450"/>
                  <a:pt x="1838211" y="9346216"/>
                </a:cubicBezTo>
                <a:cubicBezTo>
                  <a:pt x="1620516" y="9563960"/>
                  <a:pt x="1620516" y="9916858"/>
                  <a:pt x="1838211" y="10134602"/>
                </a:cubicBezTo>
                <a:cubicBezTo>
                  <a:pt x="1838211" y="10134602"/>
                  <a:pt x="1838211" y="10134602"/>
                  <a:pt x="1999606" y="10292280"/>
                </a:cubicBezTo>
                <a:cubicBezTo>
                  <a:pt x="2213548" y="10510024"/>
                  <a:pt x="2570118" y="10510024"/>
                  <a:pt x="2787813" y="10292280"/>
                </a:cubicBezTo>
                <a:cubicBezTo>
                  <a:pt x="2787813" y="10292280"/>
                  <a:pt x="2787813" y="10292280"/>
                  <a:pt x="4416775" y="8662947"/>
                </a:cubicBezTo>
                <a:cubicBezTo>
                  <a:pt x="4416775" y="8662947"/>
                  <a:pt x="4416775" y="8662947"/>
                  <a:pt x="5944395" y="7131224"/>
                </a:cubicBezTo>
                <a:cubicBezTo>
                  <a:pt x="5944395" y="7131224"/>
                  <a:pt x="5944395" y="7131224"/>
                  <a:pt x="6657535" y="6421676"/>
                </a:cubicBezTo>
                <a:cubicBezTo>
                  <a:pt x="6657535" y="6421676"/>
                  <a:pt x="6657535" y="6421676"/>
                  <a:pt x="7130459" y="5948644"/>
                </a:cubicBezTo>
                <a:cubicBezTo>
                  <a:pt x="7348154" y="5730899"/>
                  <a:pt x="7348154" y="5374248"/>
                  <a:pt x="7130459" y="5156503"/>
                </a:cubicBezTo>
                <a:cubicBezTo>
                  <a:pt x="7130459" y="5156503"/>
                  <a:pt x="7130459" y="5156503"/>
                  <a:pt x="6972818" y="4998825"/>
                </a:cubicBezTo>
                <a:cubicBezTo>
                  <a:pt x="6946544" y="4972546"/>
                  <a:pt x="6916517" y="4950020"/>
                  <a:pt x="6886490" y="4927495"/>
                </a:cubicBezTo>
                <a:cubicBezTo>
                  <a:pt x="6886490" y="4927495"/>
                  <a:pt x="6886490" y="4927495"/>
                  <a:pt x="8076308" y="3737406"/>
                </a:cubicBezTo>
                <a:close/>
                <a:moveTo>
                  <a:pt x="9737550" y="0"/>
                </a:moveTo>
                <a:cubicBezTo>
                  <a:pt x="10309939" y="0"/>
                  <a:pt x="10882327" y="218643"/>
                  <a:pt x="11319594" y="655929"/>
                </a:cubicBezTo>
                <a:cubicBezTo>
                  <a:pt x="11319594" y="655929"/>
                  <a:pt x="11319594" y="655929"/>
                  <a:pt x="11473482" y="813577"/>
                </a:cubicBezTo>
                <a:cubicBezTo>
                  <a:pt x="12348017" y="1684397"/>
                  <a:pt x="12348017" y="3099478"/>
                  <a:pt x="11473482" y="3974050"/>
                </a:cubicBezTo>
                <a:cubicBezTo>
                  <a:pt x="11473482" y="3974050"/>
                  <a:pt x="11473482" y="3974050"/>
                  <a:pt x="9551759" y="5895858"/>
                </a:cubicBezTo>
                <a:cubicBezTo>
                  <a:pt x="9641840" y="5265265"/>
                  <a:pt x="9461678" y="4593383"/>
                  <a:pt x="9018781" y="4060382"/>
                </a:cubicBezTo>
                <a:cubicBezTo>
                  <a:pt x="9018781" y="4060382"/>
                  <a:pt x="9018781" y="4060382"/>
                  <a:pt x="10291172" y="2787935"/>
                </a:cubicBezTo>
                <a:cubicBezTo>
                  <a:pt x="10508867" y="2570230"/>
                  <a:pt x="10508867" y="2217398"/>
                  <a:pt x="10291172" y="1999693"/>
                </a:cubicBezTo>
                <a:cubicBezTo>
                  <a:pt x="10291172" y="1999693"/>
                  <a:pt x="10291172" y="1999693"/>
                  <a:pt x="10133530" y="1842045"/>
                </a:cubicBezTo>
                <a:cubicBezTo>
                  <a:pt x="9915835" y="1624340"/>
                  <a:pt x="9559265" y="1624340"/>
                  <a:pt x="9341570" y="1842045"/>
                </a:cubicBezTo>
                <a:cubicBezTo>
                  <a:pt x="9341570" y="1842045"/>
                  <a:pt x="9341570" y="1842045"/>
                  <a:pt x="7712609" y="3471077"/>
                </a:cubicBezTo>
                <a:cubicBezTo>
                  <a:pt x="7712609" y="3471077"/>
                  <a:pt x="7712609" y="3471077"/>
                  <a:pt x="6184988" y="4998764"/>
                </a:cubicBezTo>
                <a:cubicBezTo>
                  <a:pt x="6184988" y="4998764"/>
                  <a:pt x="6184988" y="4998764"/>
                  <a:pt x="5156566" y="6027232"/>
                </a:cubicBezTo>
                <a:cubicBezTo>
                  <a:pt x="5156566" y="6027232"/>
                  <a:pt x="5156566" y="6027232"/>
                  <a:pt x="4998924" y="6184880"/>
                </a:cubicBezTo>
                <a:cubicBezTo>
                  <a:pt x="4781229" y="6402585"/>
                  <a:pt x="4781229" y="6755417"/>
                  <a:pt x="4998924" y="6973122"/>
                </a:cubicBezTo>
                <a:cubicBezTo>
                  <a:pt x="4998924" y="6973122"/>
                  <a:pt x="4998924" y="6973122"/>
                  <a:pt x="5156566" y="7130770"/>
                </a:cubicBezTo>
                <a:cubicBezTo>
                  <a:pt x="5182839" y="7160798"/>
                  <a:pt x="5212866" y="7183319"/>
                  <a:pt x="5242893" y="7202087"/>
                </a:cubicBezTo>
                <a:cubicBezTo>
                  <a:pt x="5242893" y="7202087"/>
                  <a:pt x="5242893" y="7202087"/>
                  <a:pt x="4053076" y="8391956"/>
                </a:cubicBezTo>
                <a:cubicBezTo>
                  <a:pt x="4026802" y="8369435"/>
                  <a:pt x="3996775" y="8343160"/>
                  <a:pt x="3970502" y="8316885"/>
                </a:cubicBezTo>
                <a:cubicBezTo>
                  <a:pt x="3970502" y="8316885"/>
                  <a:pt x="3970502" y="8316885"/>
                  <a:pt x="3812861" y="8159237"/>
                </a:cubicBezTo>
                <a:cubicBezTo>
                  <a:pt x="2942079" y="7284665"/>
                  <a:pt x="2942079" y="5873337"/>
                  <a:pt x="3812861" y="4998764"/>
                </a:cubicBezTo>
                <a:cubicBezTo>
                  <a:pt x="3812861" y="4998764"/>
                  <a:pt x="3812861" y="4998764"/>
                  <a:pt x="8155506" y="655929"/>
                </a:cubicBezTo>
                <a:cubicBezTo>
                  <a:pt x="8592773" y="218643"/>
                  <a:pt x="9165162" y="0"/>
                  <a:pt x="973755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7" name="扳手"/>
          <p:cNvSpPr/>
          <p:nvPr/>
        </p:nvSpPr>
        <p:spPr bwMode="auto">
          <a:xfrm>
            <a:off x="1489640" y="1773141"/>
            <a:ext cx="339886" cy="338354"/>
          </a:xfrm>
          <a:custGeom>
            <a:avLst/>
            <a:gdLst>
              <a:gd name="T0" fmla="*/ 1166395 w 3845"/>
              <a:gd name="T1" fmla="*/ 911373 h 3810"/>
              <a:gd name="T2" fmla="*/ 1340582 w 3845"/>
              <a:gd name="T3" fmla="*/ 945561 h 3810"/>
              <a:gd name="T4" fmla="*/ 1800397 w 3845"/>
              <a:gd name="T5" fmla="*/ 485660 h 3810"/>
              <a:gd name="T6" fmla="*/ 1793842 w 3845"/>
              <a:gd name="T7" fmla="*/ 407917 h 3810"/>
              <a:gd name="T8" fmla="*/ 1467476 w 3845"/>
              <a:gd name="T9" fmla="*/ 757292 h 3810"/>
              <a:gd name="T10" fmla="*/ 1159371 w 3845"/>
              <a:gd name="T11" fmla="*/ 701561 h 3810"/>
              <a:gd name="T12" fmla="*/ 1053548 w 3845"/>
              <a:gd name="T13" fmla="*/ 406512 h 3810"/>
              <a:gd name="T14" fmla="*/ 1405199 w 3845"/>
              <a:gd name="T15" fmla="*/ 30442 h 3810"/>
              <a:gd name="T16" fmla="*/ 1340582 w 3845"/>
              <a:gd name="T17" fmla="*/ 25290 h 3810"/>
              <a:gd name="T18" fmla="*/ 880766 w 3845"/>
              <a:gd name="T19" fmla="*/ 485660 h 3810"/>
              <a:gd name="T20" fmla="*/ 919162 w 3845"/>
              <a:gd name="T21" fmla="*/ 669246 h 3810"/>
              <a:gd name="T22" fmla="*/ 480418 w 3845"/>
              <a:gd name="T23" fmla="*/ 1205485 h 3810"/>
              <a:gd name="T24" fmla="*/ 398475 w 3845"/>
              <a:gd name="T25" fmla="*/ 1193309 h 3810"/>
              <a:gd name="T26" fmla="*/ 114720 w 3845"/>
              <a:gd name="T27" fmla="*/ 1477586 h 3810"/>
              <a:gd name="T28" fmla="*/ 398475 w 3845"/>
              <a:gd name="T29" fmla="*/ 1761395 h 3810"/>
              <a:gd name="T30" fmla="*/ 682699 w 3845"/>
              <a:gd name="T31" fmla="*/ 1477586 h 3810"/>
              <a:gd name="T32" fmla="*/ 661628 w 3845"/>
              <a:gd name="T33" fmla="*/ 1370338 h 3810"/>
              <a:gd name="T34" fmla="*/ 1166395 w 3845"/>
              <a:gd name="T35" fmla="*/ 911373 h 3810"/>
              <a:gd name="T36" fmla="*/ 398475 w 3845"/>
              <a:gd name="T37" fmla="*/ 1628389 h 3810"/>
              <a:gd name="T38" fmla="*/ 247701 w 3845"/>
              <a:gd name="T39" fmla="*/ 1477586 h 3810"/>
              <a:gd name="T40" fmla="*/ 398475 w 3845"/>
              <a:gd name="T41" fmla="*/ 1326315 h 3810"/>
              <a:gd name="T42" fmla="*/ 549718 w 3845"/>
              <a:gd name="T43" fmla="*/ 1477586 h 3810"/>
              <a:gd name="T44" fmla="*/ 398475 w 3845"/>
              <a:gd name="T45" fmla="*/ 1628389 h 3810"/>
              <a:gd name="T46" fmla="*/ 426102 w 3845"/>
              <a:gd name="T47" fmla="*/ 554973 h 3810"/>
              <a:gd name="T48" fmla="*/ 694874 w 3845"/>
              <a:gd name="T49" fmla="*/ 830820 h 3810"/>
              <a:gd name="T50" fmla="*/ 824109 w 3845"/>
              <a:gd name="T51" fmla="*/ 701561 h 3810"/>
              <a:gd name="T52" fmla="*/ 554869 w 3845"/>
              <a:gd name="T53" fmla="*/ 425713 h 3810"/>
              <a:gd name="T54" fmla="*/ 619486 w 3845"/>
              <a:gd name="T55" fmla="*/ 361084 h 3810"/>
              <a:gd name="T56" fmla="*/ 258471 w 3845"/>
              <a:gd name="T57" fmla="*/ 0 h 3810"/>
              <a:gd name="T58" fmla="*/ 0 w 3845"/>
              <a:gd name="T59" fmla="*/ 258051 h 3810"/>
              <a:gd name="T60" fmla="*/ 361484 w 3845"/>
              <a:gd name="T61" fmla="*/ 619134 h 3810"/>
              <a:gd name="T62" fmla="*/ 426102 w 3845"/>
              <a:gd name="T63" fmla="*/ 554973 h 3810"/>
              <a:gd name="T64" fmla="*/ 889663 w 3845"/>
              <a:gd name="T65" fmla="*/ 1296342 h 3810"/>
              <a:gd name="T66" fmla="*/ 890131 w 3845"/>
              <a:gd name="T67" fmla="*/ 1296342 h 3810"/>
              <a:gd name="T68" fmla="*/ 889663 w 3845"/>
              <a:gd name="T69" fmla="*/ 1296342 h 3810"/>
              <a:gd name="T70" fmla="*/ 1263321 w 3845"/>
              <a:gd name="T71" fmla="*/ 971788 h 3810"/>
              <a:gd name="T72" fmla="*/ 890131 w 3845"/>
              <a:gd name="T73" fmla="*/ 1296342 h 3810"/>
              <a:gd name="T74" fmla="*/ 1297035 w 3845"/>
              <a:gd name="T75" fmla="*/ 1713157 h 3810"/>
              <a:gd name="T76" fmla="*/ 1555037 w 3845"/>
              <a:gd name="T77" fmla="*/ 1713157 h 3810"/>
              <a:gd name="T78" fmla="*/ 1658519 w 3845"/>
              <a:gd name="T79" fmla="*/ 1610124 h 3810"/>
              <a:gd name="T80" fmla="*/ 1658519 w 3845"/>
              <a:gd name="T81" fmla="*/ 1352073 h 3810"/>
              <a:gd name="T82" fmla="*/ 1263321 w 3845"/>
              <a:gd name="T83" fmla="*/ 971788 h 3810"/>
              <a:gd name="T84" fmla="*/ 1441254 w 3845"/>
              <a:gd name="T85" fmla="*/ 1641970 h 3810"/>
              <a:gd name="T86" fmla="*/ 1376636 w 3845"/>
              <a:gd name="T87" fmla="*/ 1641970 h 3810"/>
              <a:gd name="T88" fmla="*/ 1044652 w 3845"/>
              <a:gd name="T89" fmla="*/ 1310392 h 3810"/>
              <a:gd name="T90" fmla="*/ 1044652 w 3845"/>
              <a:gd name="T91" fmla="*/ 1245293 h 3810"/>
              <a:gd name="T92" fmla="*/ 1109738 w 3845"/>
              <a:gd name="T93" fmla="*/ 1245293 h 3810"/>
              <a:gd name="T94" fmla="*/ 1441254 w 3845"/>
              <a:gd name="T95" fmla="*/ 1577340 h 3810"/>
              <a:gd name="T96" fmla="*/ 1441254 w 3845"/>
              <a:gd name="T97" fmla="*/ 1641970 h 3810"/>
              <a:gd name="T98" fmla="*/ 1587346 w 3845"/>
              <a:gd name="T99" fmla="*/ 1495851 h 3810"/>
              <a:gd name="T100" fmla="*/ 1522260 w 3845"/>
              <a:gd name="T101" fmla="*/ 1495851 h 3810"/>
              <a:gd name="T102" fmla="*/ 1190744 w 3845"/>
              <a:gd name="T103" fmla="*/ 1164272 h 3810"/>
              <a:gd name="T104" fmla="*/ 1190744 w 3845"/>
              <a:gd name="T105" fmla="*/ 1099642 h 3810"/>
              <a:gd name="T106" fmla="*/ 1255830 w 3845"/>
              <a:gd name="T107" fmla="*/ 1099642 h 3810"/>
              <a:gd name="T108" fmla="*/ 1587346 w 3845"/>
              <a:gd name="T109" fmla="*/ 1431221 h 3810"/>
              <a:gd name="T110" fmla="*/ 1587346 w 3845"/>
              <a:gd name="T111" fmla="*/ 1495851 h 381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845" h="3810">
                <a:moveTo>
                  <a:pt x="2491" y="1946"/>
                </a:moveTo>
                <a:cubicBezTo>
                  <a:pt x="2606" y="1993"/>
                  <a:pt x="2731" y="2019"/>
                  <a:pt x="2863" y="2019"/>
                </a:cubicBezTo>
                <a:cubicBezTo>
                  <a:pt x="3405" y="2019"/>
                  <a:pt x="3845" y="1579"/>
                  <a:pt x="3845" y="1037"/>
                </a:cubicBezTo>
                <a:cubicBezTo>
                  <a:pt x="3845" y="980"/>
                  <a:pt x="3840" y="925"/>
                  <a:pt x="3831" y="871"/>
                </a:cubicBezTo>
                <a:cubicBezTo>
                  <a:pt x="3134" y="1617"/>
                  <a:pt x="3134" y="1617"/>
                  <a:pt x="3134" y="1617"/>
                </a:cubicBezTo>
                <a:cubicBezTo>
                  <a:pt x="2476" y="1498"/>
                  <a:pt x="2476" y="1498"/>
                  <a:pt x="2476" y="1498"/>
                </a:cubicBezTo>
                <a:cubicBezTo>
                  <a:pt x="2250" y="868"/>
                  <a:pt x="2250" y="868"/>
                  <a:pt x="2250" y="868"/>
                </a:cubicBezTo>
                <a:cubicBezTo>
                  <a:pt x="3001" y="65"/>
                  <a:pt x="3001" y="65"/>
                  <a:pt x="3001" y="65"/>
                </a:cubicBezTo>
                <a:cubicBezTo>
                  <a:pt x="2956" y="59"/>
                  <a:pt x="2910" y="54"/>
                  <a:pt x="2863" y="54"/>
                </a:cubicBezTo>
                <a:cubicBezTo>
                  <a:pt x="2320" y="54"/>
                  <a:pt x="1881" y="494"/>
                  <a:pt x="1881" y="1037"/>
                </a:cubicBezTo>
                <a:cubicBezTo>
                  <a:pt x="1881" y="1176"/>
                  <a:pt x="1910" y="1309"/>
                  <a:pt x="1963" y="1429"/>
                </a:cubicBezTo>
                <a:cubicBezTo>
                  <a:pt x="1659" y="1963"/>
                  <a:pt x="1205" y="2409"/>
                  <a:pt x="1026" y="2574"/>
                </a:cubicBezTo>
                <a:cubicBezTo>
                  <a:pt x="971" y="2557"/>
                  <a:pt x="912" y="2548"/>
                  <a:pt x="851" y="2548"/>
                </a:cubicBezTo>
                <a:cubicBezTo>
                  <a:pt x="516" y="2548"/>
                  <a:pt x="245" y="2820"/>
                  <a:pt x="245" y="3155"/>
                </a:cubicBezTo>
                <a:cubicBezTo>
                  <a:pt x="245" y="3490"/>
                  <a:pt x="516" y="3761"/>
                  <a:pt x="851" y="3761"/>
                </a:cubicBezTo>
                <a:cubicBezTo>
                  <a:pt x="1186" y="3761"/>
                  <a:pt x="1458" y="3490"/>
                  <a:pt x="1458" y="3155"/>
                </a:cubicBezTo>
                <a:cubicBezTo>
                  <a:pt x="1458" y="3074"/>
                  <a:pt x="1442" y="2997"/>
                  <a:pt x="1413" y="2926"/>
                </a:cubicBezTo>
                <a:cubicBezTo>
                  <a:pt x="1548" y="2747"/>
                  <a:pt x="1914" y="2308"/>
                  <a:pt x="2491" y="1946"/>
                </a:cubicBezTo>
                <a:close/>
                <a:moveTo>
                  <a:pt x="851" y="3477"/>
                </a:moveTo>
                <a:cubicBezTo>
                  <a:pt x="673" y="3477"/>
                  <a:pt x="529" y="3333"/>
                  <a:pt x="529" y="3155"/>
                </a:cubicBezTo>
                <a:cubicBezTo>
                  <a:pt x="529" y="2976"/>
                  <a:pt x="673" y="2832"/>
                  <a:pt x="851" y="2832"/>
                </a:cubicBezTo>
                <a:cubicBezTo>
                  <a:pt x="1029" y="2832"/>
                  <a:pt x="1174" y="2976"/>
                  <a:pt x="1174" y="3155"/>
                </a:cubicBezTo>
                <a:cubicBezTo>
                  <a:pt x="1174" y="3333"/>
                  <a:pt x="1029" y="3477"/>
                  <a:pt x="851" y="3477"/>
                </a:cubicBezTo>
                <a:close/>
                <a:moveTo>
                  <a:pt x="910" y="1185"/>
                </a:moveTo>
                <a:cubicBezTo>
                  <a:pt x="1484" y="1774"/>
                  <a:pt x="1484" y="1774"/>
                  <a:pt x="1484" y="1774"/>
                </a:cubicBezTo>
                <a:cubicBezTo>
                  <a:pt x="1760" y="1498"/>
                  <a:pt x="1760" y="1498"/>
                  <a:pt x="1760" y="1498"/>
                </a:cubicBezTo>
                <a:cubicBezTo>
                  <a:pt x="1185" y="909"/>
                  <a:pt x="1185" y="909"/>
                  <a:pt x="1185" y="909"/>
                </a:cubicBezTo>
                <a:cubicBezTo>
                  <a:pt x="1323" y="771"/>
                  <a:pt x="1323" y="771"/>
                  <a:pt x="1323" y="771"/>
                </a:cubicBezTo>
                <a:cubicBezTo>
                  <a:pt x="552" y="0"/>
                  <a:pt x="552" y="0"/>
                  <a:pt x="552" y="0"/>
                </a:cubicBezTo>
                <a:cubicBezTo>
                  <a:pt x="0" y="551"/>
                  <a:pt x="0" y="551"/>
                  <a:pt x="0" y="551"/>
                </a:cubicBezTo>
                <a:cubicBezTo>
                  <a:pt x="772" y="1322"/>
                  <a:pt x="772" y="1322"/>
                  <a:pt x="772" y="1322"/>
                </a:cubicBezTo>
                <a:lnTo>
                  <a:pt x="910" y="1185"/>
                </a:lnTo>
                <a:close/>
                <a:moveTo>
                  <a:pt x="1900" y="2768"/>
                </a:moveTo>
                <a:cubicBezTo>
                  <a:pt x="1900" y="2768"/>
                  <a:pt x="1901" y="2768"/>
                  <a:pt x="1901" y="2768"/>
                </a:cubicBezTo>
                <a:cubicBezTo>
                  <a:pt x="1900" y="2767"/>
                  <a:pt x="1900" y="2768"/>
                  <a:pt x="1900" y="2768"/>
                </a:cubicBezTo>
                <a:close/>
                <a:moveTo>
                  <a:pt x="2698" y="2075"/>
                </a:moveTo>
                <a:cubicBezTo>
                  <a:pt x="2698" y="2075"/>
                  <a:pt x="2225" y="2203"/>
                  <a:pt x="1901" y="2768"/>
                </a:cubicBezTo>
                <a:cubicBezTo>
                  <a:pt x="1926" y="2776"/>
                  <a:pt x="2770" y="3658"/>
                  <a:pt x="2770" y="3658"/>
                </a:cubicBezTo>
                <a:cubicBezTo>
                  <a:pt x="2923" y="3810"/>
                  <a:pt x="3169" y="3810"/>
                  <a:pt x="3321" y="3658"/>
                </a:cubicBezTo>
                <a:cubicBezTo>
                  <a:pt x="3542" y="3438"/>
                  <a:pt x="3542" y="3438"/>
                  <a:pt x="3542" y="3438"/>
                </a:cubicBezTo>
                <a:cubicBezTo>
                  <a:pt x="3694" y="3285"/>
                  <a:pt x="3694" y="3039"/>
                  <a:pt x="3542" y="2887"/>
                </a:cubicBezTo>
                <a:lnTo>
                  <a:pt x="2698" y="2075"/>
                </a:lnTo>
                <a:close/>
                <a:moveTo>
                  <a:pt x="3078" y="3506"/>
                </a:moveTo>
                <a:cubicBezTo>
                  <a:pt x="3040" y="3544"/>
                  <a:pt x="2978" y="3544"/>
                  <a:pt x="2940" y="3506"/>
                </a:cubicBezTo>
                <a:cubicBezTo>
                  <a:pt x="2231" y="2798"/>
                  <a:pt x="2231" y="2798"/>
                  <a:pt x="2231" y="2798"/>
                </a:cubicBezTo>
                <a:cubicBezTo>
                  <a:pt x="2193" y="2760"/>
                  <a:pt x="2193" y="2698"/>
                  <a:pt x="2231" y="2659"/>
                </a:cubicBezTo>
                <a:cubicBezTo>
                  <a:pt x="2270" y="2621"/>
                  <a:pt x="2332" y="2621"/>
                  <a:pt x="2370" y="2659"/>
                </a:cubicBezTo>
                <a:cubicBezTo>
                  <a:pt x="3078" y="3368"/>
                  <a:pt x="3078" y="3368"/>
                  <a:pt x="3078" y="3368"/>
                </a:cubicBezTo>
                <a:cubicBezTo>
                  <a:pt x="3116" y="3406"/>
                  <a:pt x="3116" y="3468"/>
                  <a:pt x="3078" y="3506"/>
                </a:cubicBezTo>
                <a:close/>
                <a:moveTo>
                  <a:pt x="3390" y="3194"/>
                </a:moveTo>
                <a:cubicBezTo>
                  <a:pt x="3352" y="3233"/>
                  <a:pt x="3290" y="3233"/>
                  <a:pt x="3251" y="3194"/>
                </a:cubicBezTo>
                <a:cubicBezTo>
                  <a:pt x="2543" y="2486"/>
                  <a:pt x="2543" y="2486"/>
                  <a:pt x="2543" y="2486"/>
                </a:cubicBezTo>
                <a:cubicBezTo>
                  <a:pt x="2505" y="2448"/>
                  <a:pt x="2505" y="2386"/>
                  <a:pt x="2543" y="2348"/>
                </a:cubicBezTo>
                <a:cubicBezTo>
                  <a:pt x="2581" y="2309"/>
                  <a:pt x="2643" y="2309"/>
                  <a:pt x="2682" y="2348"/>
                </a:cubicBezTo>
                <a:cubicBezTo>
                  <a:pt x="3390" y="3056"/>
                  <a:pt x="3390" y="3056"/>
                  <a:pt x="3390" y="3056"/>
                </a:cubicBezTo>
                <a:cubicBezTo>
                  <a:pt x="3428" y="3094"/>
                  <a:pt x="3428" y="3156"/>
                  <a:pt x="3390" y="31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3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4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教学反思</a:t>
            </a:r>
          </a:p>
        </p:txBody>
      </p:sp>
      <p:cxnSp>
        <p:nvCxnSpPr>
          <p:cNvPr id="55" name="直接连接符 54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790653" y="1816866"/>
            <a:ext cx="1575197" cy="156809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Freeform 51"/>
          <p:cNvSpPr/>
          <p:nvPr/>
        </p:nvSpPr>
        <p:spPr bwMode="auto">
          <a:xfrm>
            <a:off x="4325743" y="2164115"/>
            <a:ext cx="505017" cy="477606"/>
          </a:xfrm>
          <a:custGeom>
            <a:avLst/>
            <a:gdLst>
              <a:gd name="T0" fmla="*/ 154 w 240"/>
              <a:gd name="T1" fmla="*/ 78 h 228"/>
              <a:gd name="T2" fmla="*/ 120 w 240"/>
              <a:gd name="T3" fmla="*/ 0 h 228"/>
              <a:gd name="T4" fmla="*/ 86 w 240"/>
              <a:gd name="T5" fmla="*/ 78 h 228"/>
              <a:gd name="T6" fmla="*/ 0 w 240"/>
              <a:gd name="T7" fmla="*/ 86 h 228"/>
              <a:gd name="T8" fmla="*/ 66 w 240"/>
              <a:gd name="T9" fmla="*/ 142 h 228"/>
              <a:gd name="T10" fmla="*/ 46 w 240"/>
              <a:gd name="T11" fmla="*/ 228 h 228"/>
              <a:gd name="T12" fmla="*/ 120 w 240"/>
              <a:gd name="T13" fmla="*/ 182 h 228"/>
              <a:gd name="T14" fmla="*/ 194 w 240"/>
              <a:gd name="T15" fmla="*/ 228 h 228"/>
              <a:gd name="T16" fmla="*/ 174 w 240"/>
              <a:gd name="T17" fmla="*/ 142 h 228"/>
              <a:gd name="T18" fmla="*/ 240 w 240"/>
              <a:gd name="T19" fmla="*/ 86 h 228"/>
              <a:gd name="T20" fmla="*/ 154 w 240"/>
              <a:gd name="T21" fmla="*/ 7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0" h="228">
                <a:moveTo>
                  <a:pt x="154" y="78"/>
                </a:moveTo>
                <a:lnTo>
                  <a:pt x="120" y="0"/>
                </a:lnTo>
                <a:lnTo>
                  <a:pt x="86" y="78"/>
                </a:lnTo>
                <a:lnTo>
                  <a:pt x="0" y="86"/>
                </a:lnTo>
                <a:lnTo>
                  <a:pt x="66" y="142"/>
                </a:lnTo>
                <a:lnTo>
                  <a:pt x="46" y="228"/>
                </a:lnTo>
                <a:lnTo>
                  <a:pt x="120" y="182"/>
                </a:lnTo>
                <a:lnTo>
                  <a:pt x="194" y="228"/>
                </a:lnTo>
                <a:lnTo>
                  <a:pt x="174" y="142"/>
                </a:lnTo>
                <a:lnTo>
                  <a:pt x="240" y="86"/>
                </a:lnTo>
                <a:lnTo>
                  <a:pt x="154" y="78"/>
                </a:lnTo>
                <a:close/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712966" y="3796216"/>
            <a:ext cx="1730573" cy="69322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consectetur adipisicing elit, sed eiusmod tempor incididunt ut labore et dolore magna aliqua.  enim ad minim veniam.</a:t>
            </a:r>
          </a:p>
        </p:txBody>
      </p:sp>
      <p:sp>
        <p:nvSpPr>
          <p:cNvPr id="5" name="文本框 2"/>
          <p:cNvSpPr txBox="1"/>
          <p:nvPr/>
        </p:nvSpPr>
        <p:spPr>
          <a:xfrm>
            <a:off x="4158594" y="2740437"/>
            <a:ext cx="871877" cy="391216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en-US" altLang="zh-CN" sz="210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81,342</a:t>
            </a:r>
            <a:endParaRPr lang="zh-CN" altLang="en-US" sz="210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38500" y="2446239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3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915593" y="2447931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2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992686" y="2449624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900940" y="2446239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978032" y="2447931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2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055126" y="2449624"/>
            <a:ext cx="310753" cy="30935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3</a:t>
            </a: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7978" y="1816267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13" name="矩形 12"/>
          <p:cNvSpPr/>
          <p:nvPr/>
        </p:nvSpPr>
        <p:spPr>
          <a:xfrm>
            <a:off x="347978" y="1537329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cxnSp>
        <p:nvCxnSpPr>
          <p:cNvPr id="14" name="直接箭头连接符 13"/>
          <p:cNvCxnSpPr>
            <a:stCxn id="8" idx="2"/>
            <a:endCxn id="7" idx="6"/>
          </p:cNvCxnSpPr>
          <p:nvPr/>
        </p:nvCxnSpPr>
        <p:spPr>
          <a:xfrm flipH="1" flipV="1">
            <a:off x="2226346" y="2602607"/>
            <a:ext cx="766340" cy="169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7" idx="2"/>
            <a:endCxn id="6" idx="6"/>
          </p:cNvCxnSpPr>
          <p:nvPr/>
        </p:nvCxnSpPr>
        <p:spPr>
          <a:xfrm flipH="1" flipV="1">
            <a:off x="1149253" y="2600915"/>
            <a:ext cx="766340" cy="169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 flipV="1">
            <a:off x="7288786" y="2599222"/>
            <a:ext cx="766340" cy="169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6211693" y="2597530"/>
            <a:ext cx="766340" cy="169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504702" y="1814399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19" name="矩形 18"/>
          <p:cNvSpPr/>
          <p:nvPr/>
        </p:nvSpPr>
        <p:spPr>
          <a:xfrm>
            <a:off x="2504702" y="1535462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1443651" y="3229097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21" name="矩形 20"/>
          <p:cNvSpPr/>
          <p:nvPr/>
        </p:nvSpPr>
        <p:spPr>
          <a:xfrm>
            <a:off x="1443651" y="2950159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5407251" y="1821895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23" name="矩形 22"/>
          <p:cNvSpPr/>
          <p:nvPr/>
        </p:nvSpPr>
        <p:spPr>
          <a:xfrm>
            <a:off x="5407251" y="1542957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sp>
        <p:nvSpPr>
          <p:cNvPr id="24" name="矩形 23"/>
          <p:cNvSpPr/>
          <p:nvPr/>
        </p:nvSpPr>
        <p:spPr>
          <a:xfrm>
            <a:off x="7563975" y="1820028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25" name="矩形 24"/>
          <p:cNvSpPr/>
          <p:nvPr/>
        </p:nvSpPr>
        <p:spPr>
          <a:xfrm>
            <a:off x="7563975" y="1541090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6502923" y="3234726"/>
            <a:ext cx="1272761" cy="533177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30000"/>
              </a:lnSpc>
              <a:spcBef>
                <a:spcPts val="442"/>
              </a:spcBef>
            </a:pPr>
            <a:r>
              <a:rPr lang="en-US" altLang="zh-CN" sz="8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incididunt ut labore et dolore magna aliqua.  enim ad minim veniam.</a:t>
            </a:r>
          </a:p>
        </p:txBody>
      </p:sp>
      <p:sp>
        <p:nvSpPr>
          <p:cNvPr id="27" name="矩形 26"/>
          <p:cNvSpPr/>
          <p:nvPr/>
        </p:nvSpPr>
        <p:spPr>
          <a:xfrm>
            <a:off x="6502923" y="2955788"/>
            <a:ext cx="1272761" cy="31427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spcBef>
                <a:spcPts val="442"/>
              </a:spcBef>
            </a:pPr>
            <a:r>
              <a:rPr lang="en-US" altLang="zh-CN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添加标题</a:t>
            </a:r>
          </a:p>
        </p:txBody>
      </p:sp>
      <p:sp>
        <p:nvSpPr>
          <p:cNvPr id="28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4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教学反思</a:t>
            </a:r>
          </a:p>
        </p:txBody>
      </p:sp>
      <p:cxnSp>
        <p:nvCxnSpPr>
          <p:cNvPr id="29" name="直接连接符 28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/>
          </p:cNvSpPr>
          <p:nvPr/>
        </p:nvSpPr>
        <p:spPr bwMode="auto">
          <a:xfrm>
            <a:off x="5266023" y="3966409"/>
            <a:ext cx="406083" cy="4666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00000"/>
              </a:lnSpc>
            </a:pPr>
            <a:r>
              <a:rPr lang="es-ES" altLang="zh-CN" sz="1200" b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endParaRPr lang="es-ES" altLang="zh-CN" sz="90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AutoShape 4"/>
          <p:cNvSpPr>
            <a:spLocks/>
          </p:cNvSpPr>
          <p:nvPr/>
        </p:nvSpPr>
        <p:spPr bwMode="auto">
          <a:xfrm>
            <a:off x="3335223" y="2485818"/>
            <a:ext cx="406083" cy="4666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200">
              <a:latin typeface="inpin heiti" panose="00000500000000000000" pitchFamily="2" charset="-122"/>
              <a:ea typeface="inpin heiti" panose="00000500000000000000" pitchFamily="2" charset="-122"/>
              <a:cs typeface="Helvetica Light" charset="0"/>
              <a:sym typeface="inpin heiti" panose="00000500000000000000" pitchFamily="2" charset="-122"/>
            </a:endParaRPr>
          </a:p>
        </p:txBody>
      </p:sp>
      <p:sp>
        <p:nvSpPr>
          <p:cNvPr id="4" name="AutoShape 6"/>
          <p:cNvSpPr>
            <a:spLocks/>
          </p:cNvSpPr>
          <p:nvPr/>
        </p:nvSpPr>
        <p:spPr bwMode="auto">
          <a:xfrm>
            <a:off x="5256647" y="2871425"/>
            <a:ext cx="406083" cy="4666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200">
              <a:latin typeface="inpin heiti" panose="00000500000000000000" pitchFamily="2" charset="-122"/>
              <a:ea typeface="inpin heiti" panose="00000500000000000000" pitchFamily="2" charset="-122"/>
              <a:cs typeface="Helvetica Light" charset="0"/>
              <a:sym typeface="inpin heiti" panose="00000500000000000000" pitchFamily="2" charset="-122"/>
            </a:endParaRPr>
          </a:p>
        </p:txBody>
      </p:sp>
      <p:sp>
        <p:nvSpPr>
          <p:cNvPr id="5" name="AutoShape 8"/>
          <p:cNvSpPr>
            <a:spLocks/>
          </p:cNvSpPr>
          <p:nvPr/>
        </p:nvSpPr>
        <p:spPr bwMode="auto">
          <a:xfrm>
            <a:off x="3325848" y="1515091"/>
            <a:ext cx="406083" cy="466696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00000"/>
              </a:lnSpc>
            </a:pPr>
            <a:r>
              <a:rPr lang="es-ES" altLang="zh-CN" sz="1200" b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endParaRPr lang="es-ES" altLang="zh-CN" sz="90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AutoShape 10"/>
          <p:cNvSpPr>
            <a:spLocks/>
          </p:cNvSpPr>
          <p:nvPr/>
        </p:nvSpPr>
        <p:spPr bwMode="auto">
          <a:xfrm>
            <a:off x="3349872" y="3573219"/>
            <a:ext cx="406083" cy="46669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00000"/>
              </a:lnSpc>
              <a:defRPr/>
            </a:pPr>
            <a:endParaRPr lang="es-ES" sz="1200">
              <a:latin typeface="inpin heiti" panose="00000500000000000000" pitchFamily="2" charset="-122"/>
              <a:ea typeface="inpin heiti" panose="00000500000000000000" pitchFamily="2" charset="-122"/>
              <a:cs typeface="Helvetica Light" charset="0"/>
              <a:sym typeface="inpin heiti" panose="00000500000000000000" pitchFamily="2" charset="-122"/>
            </a:endParaRPr>
          </a:p>
        </p:txBody>
      </p:sp>
      <p:sp>
        <p:nvSpPr>
          <p:cNvPr id="7" name="AutoShape 12"/>
          <p:cNvSpPr>
            <a:spLocks/>
          </p:cNvSpPr>
          <p:nvPr/>
        </p:nvSpPr>
        <p:spPr bwMode="auto">
          <a:xfrm>
            <a:off x="5253131" y="1900698"/>
            <a:ext cx="406083" cy="466696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8" name="Line 16"/>
          <p:cNvSpPr>
            <a:spLocks noChangeShapeType="1"/>
          </p:cNvSpPr>
          <p:nvPr/>
        </p:nvSpPr>
        <p:spPr bwMode="auto">
          <a:xfrm>
            <a:off x="3931163" y="3826985"/>
            <a:ext cx="1159652" cy="345354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168468">
              <a:defRPr/>
            </a:pPr>
            <a:endParaRPr lang="es-ES" sz="4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9" name="Line 17"/>
          <p:cNvSpPr>
            <a:spLocks noChangeShapeType="1"/>
          </p:cNvSpPr>
          <p:nvPr/>
        </p:nvSpPr>
        <p:spPr bwMode="auto">
          <a:xfrm flipV="1">
            <a:off x="3932921" y="3108273"/>
            <a:ext cx="1136212" cy="708794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168468">
              <a:defRPr/>
            </a:pPr>
            <a:endParaRPr lang="es-ES" sz="4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0" name="Line 18"/>
          <p:cNvSpPr>
            <a:spLocks noChangeShapeType="1"/>
          </p:cNvSpPr>
          <p:nvPr/>
        </p:nvSpPr>
        <p:spPr bwMode="auto">
          <a:xfrm>
            <a:off x="3929991" y="2725000"/>
            <a:ext cx="1137970" cy="381523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168468">
              <a:defRPr/>
            </a:pPr>
            <a:endParaRPr lang="es-ES" sz="4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1" name="Line 19"/>
          <p:cNvSpPr>
            <a:spLocks noChangeShapeType="1"/>
          </p:cNvSpPr>
          <p:nvPr/>
        </p:nvSpPr>
        <p:spPr bwMode="auto">
          <a:xfrm flipV="1">
            <a:off x="3932335" y="2148047"/>
            <a:ext cx="1113359" cy="579286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168468">
              <a:defRPr/>
            </a:pPr>
            <a:endParaRPr lang="es-ES" sz="4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2" name="Line 20"/>
          <p:cNvSpPr>
            <a:spLocks noChangeShapeType="1"/>
          </p:cNvSpPr>
          <p:nvPr/>
        </p:nvSpPr>
        <p:spPr bwMode="auto">
          <a:xfrm>
            <a:off x="3941124" y="1747273"/>
            <a:ext cx="1102226" cy="392024"/>
          </a:xfrm>
          <a:prstGeom prst="line">
            <a:avLst/>
          </a:prstGeom>
          <a:noFill/>
          <a:ln w="101600" cap="flat" cmpd="sng">
            <a:solidFill>
              <a:srgbClr val="B9B9B9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168468">
              <a:defRPr/>
            </a:pPr>
            <a:endParaRPr lang="es-ES" sz="4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3" name="AutoShape 21"/>
          <p:cNvSpPr>
            <a:spLocks/>
          </p:cNvSpPr>
          <p:nvPr/>
        </p:nvSpPr>
        <p:spPr bwMode="auto">
          <a:xfrm>
            <a:off x="4963072" y="2057042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4" name="AutoShape 22"/>
          <p:cNvSpPr>
            <a:spLocks/>
          </p:cNvSpPr>
          <p:nvPr/>
        </p:nvSpPr>
        <p:spPr bwMode="auto">
          <a:xfrm>
            <a:off x="4987682" y="3021351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5" name="AutoShape 23"/>
          <p:cNvSpPr>
            <a:spLocks/>
          </p:cNvSpPr>
          <p:nvPr/>
        </p:nvSpPr>
        <p:spPr bwMode="auto">
          <a:xfrm>
            <a:off x="5019325" y="4104085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6" name="AutoShape 24"/>
          <p:cNvSpPr>
            <a:spLocks/>
          </p:cNvSpPr>
          <p:nvPr/>
        </p:nvSpPr>
        <p:spPr bwMode="auto">
          <a:xfrm>
            <a:off x="3873151" y="1665017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r"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7" name="AutoShape 25"/>
          <p:cNvSpPr>
            <a:spLocks/>
          </p:cNvSpPr>
          <p:nvPr/>
        </p:nvSpPr>
        <p:spPr bwMode="auto">
          <a:xfrm>
            <a:off x="3860259" y="2635744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r"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8" name="AutoShape 26"/>
          <p:cNvSpPr>
            <a:spLocks/>
          </p:cNvSpPr>
          <p:nvPr/>
        </p:nvSpPr>
        <p:spPr bwMode="auto">
          <a:xfrm>
            <a:off x="3854400" y="3730729"/>
            <a:ext cx="159387" cy="15867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</p:spPr>
        <p:txBody>
          <a:bodyPr lIns="0" tIns="0" rIns="0" bIns="0" anchor="ctr"/>
          <a:lstStyle/>
          <a:p>
            <a:pPr algn="r" defTabSz="215265">
              <a:defRPr/>
            </a:pPr>
            <a:endParaRPr lang="es-ES" sz="150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npin heiti" panose="00000500000000000000" pitchFamily="2" charset="-122"/>
              <a:ea typeface="inpin heiti" panose="00000500000000000000" pitchFamily="2" charset="-122"/>
              <a:cs typeface="Gill Sans" charset="0"/>
              <a:sym typeface="inpin heiti" panose="00000500000000000000" pitchFamily="2" charset="-122"/>
            </a:endParaRPr>
          </a:p>
        </p:txBody>
      </p:sp>
      <p:sp>
        <p:nvSpPr>
          <p:cNvPr id="19" name="TextBox 23"/>
          <p:cNvSpPr txBox="1"/>
          <p:nvPr/>
        </p:nvSpPr>
        <p:spPr>
          <a:xfrm>
            <a:off x="1044150" y="1796547"/>
            <a:ext cx="1807128" cy="602170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传统文件系统所提供的抽象从根本上不适合现有应用的需求，</a:t>
            </a:r>
            <a:endParaRPr lang="en-US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0" name="TextBox 24"/>
          <p:cNvSpPr txBox="1"/>
          <p:nvPr/>
        </p:nvSpPr>
        <p:spPr>
          <a:xfrm>
            <a:off x="1021447" y="1515091"/>
            <a:ext cx="1829831" cy="31074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Append-only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修改</a:t>
            </a:r>
          </a:p>
        </p:txBody>
      </p:sp>
      <p:sp>
        <p:nvSpPr>
          <p:cNvPr id="21" name="TextBox 23"/>
          <p:cNvSpPr txBox="1"/>
          <p:nvPr/>
        </p:nvSpPr>
        <p:spPr>
          <a:xfrm>
            <a:off x="1044150" y="2749989"/>
            <a:ext cx="1807128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2" name="TextBox 24"/>
          <p:cNvSpPr txBox="1"/>
          <p:nvPr/>
        </p:nvSpPr>
        <p:spPr>
          <a:xfrm>
            <a:off x="790615" y="2468533"/>
            <a:ext cx="2060663" cy="31074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GC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与更好的分配策略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44150" y="3747673"/>
            <a:ext cx="1807128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771653" y="3466217"/>
            <a:ext cx="1079625" cy="31074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pPr algn="r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替换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Kafka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5" name="TextBox 23"/>
          <p:cNvSpPr txBox="1"/>
          <p:nvPr/>
        </p:nvSpPr>
        <p:spPr>
          <a:xfrm>
            <a:off x="6212089" y="1796547"/>
            <a:ext cx="1807128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6" name="TextBox 24"/>
          <p:cNvSpPr txBox="1"/>
          <p:nvPr/>
        </p:nvSpPr>
        <p:spPr>
          <a:xfrm>
            <a:off x="6212089" y="1515091"/>
            <a:ext cx="949782" cy="31074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读写分离</a:t>
            </a:r>
          </a:p>
        </p:txBody>
      </p:sp>
      <p:sp>
        <p:nvSpPr>
          <p:cNvPr id="27" name="TextBox 23"/>
          <p:cNvSpPr txBox="1"/>
          <p:nvPr/>
        </p:nvSpPr>
        <p:spPr>
          <a:xfrm>
            <a:off x="6212089" y="2749989"/>
            <a:ext cx="1807128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8" name="TextBox 24"/>
          <p:cNvSpPr txBox="1"/>
          <p:nvPr/>
        </p:nvSpPr>
        <p:spPr>
          <a:xfrm>
            <a:off x="6212089" y="2468533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29" name="TextBox 23"/>
          <p:cNvSpPr txBox="1"/>
          <p:nvPr/>
        </p:nvSpPr>
        <p:spPr>
          <a:xfrm>
            <a:off x="6212089" y="3747673"/>
            <a:ext cx="1807128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0" name="TextBox 24"/>
          <p:cNvSpPr txBox="1"/>
          <p:nvPr/>
        </p:nvSpPr>
        <p:spPr>
          <a:xfrm>
            <a:off x="6212089" y="3466217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1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教学分析</a:t>
            </a:r>
          </a:p>
        </p:txBody>
      </p:sp>
      <p:sp>
        <p:nvSpPr>
          <p:cNvPr id="33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8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4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6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2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8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600"/>
                            </p:stCondLst>
                            <p:childTnLst>
                              <p:par>
                                <p:cTn id="6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2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700"/>
                            </p:stCondLst>
                            <p:childTnLst>
                              <p:par>
                                <p:cTn id="8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200"/>
                            </p:stCondLst>
                            <p:childTnLst>
                              <p:par>
                                <p:cTn id="9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1700"/>
                            </p:stCondLst>
                            <p:childTnLst>
                              <p:par>
                                <p:cTn id="10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200"/>
                            </p:stCondLst>
                            <p:childTnLst>
                              <p:par>
                                <p:cTn id="10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2700"/>
                            </p:stCondLst>
                            <p:childTnLst>
                              <p:par>
                                <p:cTn id="1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5" grpId="0" animBg="1" autoUpdateAnimBg="0"/>
      <p:bldP spid="7" grpId="0" animBg="1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0"/>
          <p:cNvGrpSpPr/>
          <p:nvPr/>
        </p:nvGrpSpPr>
        <p:grpSpPr>
          <a:xfrm>
            <a:off x="4225167" y="2521554"/>
            <a:ext cx="531533" cy="1426572"/>
            <a:chOff x="5588618" y="3680520"/>
            <a:chExt cx="988675" cy="1941036"/>
          </a:xfrm>
          <a:solidFill>
            <a:schemeClr val="tx1">
              <a:lumMod val="85000"/>
              <a:lumOff val="15000"/>
            </a:schemeClr>
          </a:solidFill>
        </p:grpSpPr>
        <p:cxnSp>
          <p:nvCxnSpPr>
            <p:cNvPr id="3" name="Straight Connector 18"/>
            <p:cNvCxnSpPr/>
            <p:nvPr/>
          </p:nvCxnSpPr>
          <p:spPr>
            <a:xfrm>
              <a:off x="5616754" y="3786455"/>
              <a:ext cx="4375" cy="1220057"/>
            </a:xfrm>
            <a:prstGeom prst="line">
              <a:avLst/>
            </a:prstGeom>
            <a:grpFill/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27"/>
            <p:cNvCxnSpPr/>
            <p:nvPr/>
          </p:nvCxnSpPr>
          <p:spPr>
            <a:xfrm>
              <a:off x="6525816" y="3783820"/>
              <a:ext cx="4375" cy="1220057"/>
            </a:xfrm>
            <a:prstGeom prst="line">
              <a:avLst/>
            </a:prstGeom>
            <a:grpFill/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28"/>
            <p:cNvCxnSpPr/>
            <p:nvPr/>
          </p:nvCxnSpPr>
          <p:spPr>
            <a:xfrm>
              <a:off x="5833054" y="3682011"/>
              <a:ext cx="4375" cy="1220057"/>
            </a:xfrm>
            <a:prstGeom prst="line">
              <a:avLst/>
            </a:prstGeom>
            <a:grpFill/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29"/>
            <p:cNvCxnSpPr/>
            <p:nvPr/>
          </p:nvCxnSpPr>
          <p:spPr>
            <a:xfrm>
              <a:off x="6328716" y="3680520"/>
              <a:ext cx="4375" cy="1220057"/>
            </a:xfrm>
            <a:prstGeom prst="line">
              <a:avLst/>
            </a:prstGeom>
            <a:grpFill/>
            <a:ln w="635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reeform 27"/>
            <p:cNvSpPr>
              <a:spLocks noChangeAspect="1" noEditPoints="1"/>
            </p:cNvSpPr>
            <p:nvPr/>
          </p:nvSpPr>
          <p:spPr bwMode="auto">
            <a:xfrm>
              <a:off x="5588618" y="4770963"/>
              <a:ext cx="988675" cy="850593"/>
            </a:xfrm>
            <a:custGeom>
              <a:avLst/>
              <a:gdLst>
                <a:gd name="T0" fmla="*/ 2 w 226"/>
                <a:gd name="T1" fmla="*/ 61 h 195"/>
                <a:gd name="T2" fmla="*/ 56 w 226"/>
                <a:gd name="T3" fmla="*/ 128 h 195"/>
                <a:gd name="T4" fmla="*/ 56 w 226"/>
                <a:gd name="T5" fmla="*/ 128 h 195"/>
                <a:gd name="T6" fmla="*/ 108 w 226"/>
                <a:gd name="T7" fmla="*/ 192 h 195"/>
                <a:gd name="T8" fmla="*/ 113 w 226"/>
                <a:gd name="T9" fmla="*/ 195 h 195"/>
                <a:gd name="T10" fmla="*/ 119 w 226"/>
                <a:gd name="T11" fmla="*/ 192 h 195"/>
                <a:gd name="T12" fmla="*/ 171 w 226"/>
                <a:gd name="T13" fmla="*/ 128 h 195"/>
                <a:gd name="T14" fmla="*/ 171 w 226"/>
                <a:gd name="T15" fmla="*/ 128 h 195"/>
                <a:gd name="T16" fmla="*/ 224 w 226"/>
                <a:gd name="T17" fmla="*/ 61 h 195"/>
                <a:gd name="T18" fmla="*/ 225 w 226"/>
                <a:gd name="T19" fmla="*/ 54 h 195"/>
                <a:gd name="T20" fmla="*/ 219 w 226"/>
                <a:gd name="T21" fmla="*/ 49 h 195"/>
                <a:gd name="T22" fmla="*/ 178 w 226"/>
                <a:gd name="T23" fmla="*/ 7 h 195"/>
                <a:gd name="T24" fmla="*/ 177 w 226"/>
                <a:gd name="T25" fmla="*/ 5 h 195"/>
                <a:gd name="T26" fmla="*/ 169 w 226"/>
                <a:gd name="T27" fmla="*/ 1 h 195"/>
                <a:gd name="T28" fmla="*/ 166 w 226"/>
                <a:gd name="T29" fmla="*/ 2 h 195"/>
                <a:gd name="T30" fmla="*/ 163 w 226"/>
                <a:gd name="T31" fmla="*/ 7 h 195"/>
                <a:gd name="T32" fmla="*/ 113 w 226"/>
                <a:gd name="T33" fmla="*/ 50 h 195"/>
                <a:gd name="T34" fmla="*/ 64 w 226"/>
                <a:gd name="T35" fmla="*/ 7 h 195"/>
                <a:gd name="T36" fmla="*/ 56 w 226"/>
                <a:gd name="T37" fmla="*/ 1 h 195"/>
                <a:gd name="T38" fmla="*/ 56 w 226"/>
                <a:gd name="T39" fmla="*/ 1 h 195"/>
                <a:gd name="T40" fmla="*/ 53 w 226"/>
                <a:gd name="T41" fmla="*/ 2 h 195"/>
                <a:gd name="T42" fmla="*/ 50 w 226"/>
                <a:gd name="T43" fmla="*/ 5 h 195"/>
                <a:gd name="T44" fmla="*/ 49 w 226"/>
                <a:gd name="T45" fmla="*/ 7 h 195"/>
                <a:gd name="T46" fmla="*/ 7 w 226"/>
                <a:gd name="T47" fmla="*/ 49 h 195"/>
                <a:gd name="T48" fmla="*/ 1 w 226"/>
                <a:gd name="T49" fmla="*/ 54 h 195"/>
                <a:gd name="T50" fmla="*/ 2 w 226"/>
                <a:gd name="T51" fmla="*/ 61 h 195"/>
                <a:gd name="T52" fmla="*/ 75 w 226"/>
                <a:gd name="T53" fmla="*/ 128 h 195"/>
                <a:gd name="T54" fmla="*/ 152 w 226"/>
                <a:gd name="T55" fmla="*/ 128 h 195"/>
                <a:gd name="T56" fmla="*/ 113 w 226"/>
                <a:gd name="T57" fmla="*/ 175 h 195"/>
                <a:gd name="T58" fmla="*/ 75 w 226"/>
                <a:gd name="T59" fmla="*/ 12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6" h="195">
                  <a:moveTo>
                    <a:pt x="2" y="61"/>
                  </a:moveTo>
                  <a:cubicBezTo>
                    <a:pt x="56" y="128"/>
                    <a:pt x="56" y="128"/>
                    <a:pt x="56" y="128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109" y="194"/>
                    <a:pt x="111" y="195"/>
                    <a:pt x="113" y="195"/>
                  </a:cubicBezTo>
                  <a:cubicBezTo>
                    <a:pt x="116" y="195"/>
                    <a:pt x="118" y="194"/>
                    <a:pt x="119" y="192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224" y="61"/>
                    <a:pt x="224" y="61"/>
                    <a:pt x="224" y="61"/>
                  </a:cubicBezTo>
                  <a:cubicBezTo>
                    <a:pt x="226" y="59"/>
                    <a:pt x="226" y="56"/>
                    <a:pt x="225" y="54"/>
                  </a:cubicBezTo>
                  <a:cubicBezTo>
                    <a:pt x="224" y="51"/>
                    <a:pt x="222" y="50"/>
                    <a:pt x="219" y="49"/>
                  </a:cubicBezTo>
                  <a:cubicBezTo>
                    <a:pt x="198" y="46"/>
                    <a:pt x="180" y="29"/>
                    <a:pt x="178" y="7"/>
                  </a:cubicBezTo>
                  <a:cubicBezTo>
                    <a:pt x="178" y="6"/>
                    <a:pt x="177" y="5"/>
                    <a:pt x="177" y="5"/>
                  </a:cubicBezTo>
                  <a:cubicBezTo>
                    <a:pt x="175" y="2"/>
                    <a:pt x="172" y="0"/>
                    <a:pt x="169" y="1"/>
                  </a:cubicBezTo>
                  <a:cubicBezTo>
                    <a:pt x="168" y="1"/>
                    <a:pt x="167" y="1"/>
                    <a:pt x="166" y="2"/>
                  </a:cubicBezTo>
                  <a:cubicBezTo>
                    <a:pt x="164" y="3"/>
                    <a:pt x="163" y="5"/>
                    <a:pt x="163" y="7"/>
                  </a:cubicBezTo>
                  <a:cubicBezTo>
                    <a:pt x="160" y="31"/>
                    <a:pt x="138" y="50"/>
                    <a:pt x="113" y="50"/>
                  </a:cubicBezTo>
                  <a:cubicBezTo>
                    <a:pt x="88" y="50"/>
                    <a:pt x="67" y="31"/>
                    <a:pt x="64" y="7"/>
                  </a:cubicBezTo>
                  <a:cubicBezTo>
                    <a:pt x="63" y="3"/>
                    <a:pt x="60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5" y="1"/>
                    <a:pt x="54" y="1"/>
                    <a:pt x="53" y="2"/>
                  </a:cubicBezTo>
                  <a:cubicBezTo>
                    <a:pt x="51" y="2"/>
                    <a:pt x="50" y="3"/>
                    <a:pt x="50" y="5"/>
                  </a:cubicBezTo>
                  <a:cubicBezTo>
                    <a:pt x="49" y="5"/>
                    <a:pt x="49" y="6"/>
                    <a:pt x="49" y="7"/>
                  </a:cubicBezTo>
                  <a:cubicBezTo>
                    <a:pt x="46" y="29"/>
                    <a:pt x="29" y="46"/>
                    <a:pt x="7" y="49"/>
                  </a:cubicBezTo>
                  <a:cubicBezTo>
                    <a:pt x="4" y="50"/>
                    <a:pt x="2" y="51"/>
                    <a:pt x="1" y="54"/>
                  </a:cubicBezTo>
                  <a:cubicBezTo>
                    <a:pt x="0" y="56"/>
                    <a:pt x="1" y="59"/>
                    <a:pt x="2" y="61"/>
                  </a:cubicBezTo>
                  <a:close/>
                  <a:moveTo>
                    <a:pt x="75" y="128"/>
                  </a:moveTo>
                  <a:cubicBezTo>
                    <a:pt x="101" y="123"/>
                    <a:pt x="126" y="123"/>
                    <a:pt x="152" y="128"/>
                  </a:cubicBezTo>
                  <a:cubicBezTo>
                    <a:pt x="113" y="175"/>
                    <a:pt x="113" y="175"/>
                    <a:pt x="113" y="175"/>
                  </a:cubicBezTo>
                  <a:lnTo>
                    <a:pt x="75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2327" tIns="36163" rIns="72327" bIns="36163" numCol="1" anchor="t" anchorCtr="0" compatLnSpc="1">
              <a:prstTxWarp prst="textNoShape">
                <a:avLst/>
              </a:prstTxWarp>
            </a:bodyPr>
            <a:lstStyle/>
            <a:p>
              <a:endParaRPr lang="id-ID" sz="100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8" name="Group 9"/>
          <p:cNvGrpSpPr>
            <a:grpSpLocks noChangeAspect="1"/>
          </p:cNvGrpSpPr>
          <p:nvPr/>
        </p:nvGrpSpPr>
        <p:grpSpPr>
          <a:xfrm>
            <a:off x="3332868" y="1073073"/>
            <a:ext cx="2346104" cy="1667132"/>
            <a:chOff x="1969112" y="2879890"/>
            <a:chExt cx="4032281" cy="2863085"/>
          </a:xfrm>
        </p:grpSpPr>
        <p:sp>
          <p:nvSpPr>
            <p:cNvPr id="9" name="Freeform 10"/>
            <p:cNvSpPr/>
            <p:nvPr/>
          </p:nvSpPr>
          <p:spPr>
            <a:xfrm>
              <a:off x="2983489" y="3790960"/>
              <a:ext cx="1952014" cy="1952015"/>
            </a:xfrm>
            <a:custGeom>
              <a:avLst/>
              <a:gdLst>
                <a:gd name="connsiteX0" fmla="*/ 0 w 1952015"/>
                <a:gd name="connsiteY0" fmla="*/ 976008 h 1952015"/>
                <a:gd name="connsiteX1" fmla="*/ 976008 w 1952015"/>
                <a:gd name="connsiteY1" fmla="*/ 0 h 1952015"/>
                <a:gd name="connsiteX2" fmla="*/ 1952016 w 1952015"/>
                <a:gd name="connsiteY2" fmla="*/ 976008 h 1952015"/>
                <a:gd name="connsiteX3" fmla="*/ 976008 w 1952015"/>
                <a:gd name="connsiteY3" fmla="*/ 1952016 h 1952015"/>
                <a:gd name="connsiteX4" fmla="*/ 0 w 1952015"/>
                <a:gd name="connsiteY4" fmla="*/ 976008 h 195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2015" h="1952015">
                  <a:moveTo>
                    <a:pt x="0" y="976008"/>
                  </a:moveTo>
                  <a:cubicBezTo>
                    <a:pt x="0" y="436974"/>
                    <a:pt x="436974" y="0"/>
                    <a:pt x="976008" y="0"/>
                  </a:cubicBezTo>
                  <a:cubicBezTo>
                    <a:pt x="1515042" y="0"/>
                    <a:pt x="1952016" y="436974"/>
                    <a:pt x="1952016" y="976008"/>
                  </a:cubicBezTo>
                  <a:cubicBezTo>
                    <a:pt x="1952016" y="1515042"/>
                    <a:pt x="1515042" y="1952016"/>
                    <a:pt x="976008" y="1952016"/>
                  </a:cubicBezTo>
                  <a:cubicBezTo>
                    <a:pt x="436974" y="1952016"/>
                    <a:pt x="0" y="1515042"/>
                    <a:pt x="0" y="976008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0415" tIns="360415" rIns="360415" bIns="360415" numCol="1" spcCol="1270" anchor="ctr" anchorCtr="0">
              <a:noAutofit/>
            </a:bodyPr>
            <a:lstStyle/>
            <a:p>
              <a:pPr algn="ctr" defTabSz="1441336">
                <a:lnSpc>
                  <a:spcPct val="90000"/>
                </a:lnSpc>
                <a:spcAft>
                  <a:spcPct val="35000"/>
                </a:spcAft>
              </a:pPr>
              <a:endParaRPr lang="id-ID" sz="3200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0" name="Freeform 11"/>
            <p:cNvSpPr/>
            <p:nvPr/>
          </p:nvSpPr>
          <p:spPr>
            <a:xfrm>
              <a:off x="2240403" y="3119262"/>
              <a:ext cx="1419647" cy="1419647"/>
            </a:xfrm>
            <a:custGeom>
              <a:avLst/>
              <a:gdLst>
                <a:gd name="connsiteX0" fmla="*/ 0 w 1419647"/>
                <a:gd name="connsiteY0" fmla="*/ 709824 h 1419647"/>
                <a:gd name="connsiteX1" fmla="*/ 709824 w 1419647"/>
                <a:gd name="connsiteY1" fmla="*/ 0 h 1419647"/>
                <a:gd name="connsiteX2" fmla="*/ 1419648 w 1419647"/>
                <a:gd name="connsiteY2" fmla="*/ 709824 h 1419647"/>
                <a:gd name="connsiteX3" fmla="*/ 709824 w 1419647"/>
                <a:gd name="connsiteY3" fmla="*/ 1419648 h 1419647"/>
                <a:gd name="connsiteX4" fmla="*/ 0 w 1419647"/>
                <a:gd name="connsiteY4" fmla="*/ 709824 h 1419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647" h="1419647">
                  <a:moveTo>
                    <a:pt x="0" y="709824"/>
                  </a:moveTo>
                  <a:cubicBezTo>
                    <a:pt x="0" y="317799"/>
                    <a:pt x="317799" y="0"/>
                    <a:pt x="709824" y="0"/>
                  </a:cubicBezTo>
                  <a:cubicBezTo>
                    <a:pt x="1101849" y="0"/>
                    <a:pt x="1419648" y="317799"/>
                    <a:pt x="1419648" y="709824"/>
                  </a:cubicBezTo>
                  <a:cubicBezTo>
                    <a:pt x="1419648" y="1101849"/>
                    <a:pt x="1101849" y="1419648"/>
                    <a:pt x="709824" y="1419648"/>
                  </a:cubicBezTo>
                  <a:cubicBezTo>
                    <a:pt x="317799" y="1419648"/>
                    <a:pt x="0" y="1101849"/>
                    <a:pt x="0" y="709824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716791"/>
                <a:satOff val="-17272"/>
                <a:lumOff val="-10393"/>
                <a:alphaOff val="0"/>
              </a:schemeClr>
            </a:fillRef>
            <a:effectRef idx="0">
              <a:schemeClr val="accent2">
                <a:hueOff val="-716791"/>
                <a:satOff val="-17272"/>
                <a:lumOff val="-1039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62120" tIns="262120" rIns="262120" bIns="262120" numCol="1" spcCol="1270" anchor="ctr" anchorCtr="0">
              <a:noAutofit/>
            </a:bodyPr>
            <a:lstStyle/>
            <a:p>
              <a:pPr algn="ctr" defTabSz="1048244">
                <a:lnSpc>
                  <a:spcPct val="90000"/>
                </a:lnSpc>
                <a:spcAft>
                  <a:spcPct val="35000"/>
                </a:spcAft>
              </a:pPr>
              <a:endParaRPr lang="id-ID" sz="240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1" name="Freeform 12"/>
            <p:cNvSpPr/>
            <p:nvPr/>
          </p:nvSpPr>
          <p:spPr>
            <a:xfrm>
              <a:off x="4162929" y="3001584"/>
              <a:ext cx="1703578" cy="1703578"/>
            </a:xfrm>
            <a:custGeom>
              <a:avLst/>
              <a:gdLst>
                <a:gd name="connsiteX0" fmla="*/ 0 w 1390964"/>
                <a:gd name="connsiteY0" fmla="*/ 695482 h 1390964"/>
                <a:gd name="connsiteX1" fmla="*/ 695482 w 1390964"/>
                <a:gd name="connsiteY1" fmla="*/ 0 h 1390964"/>
                <a:gd name="connsiteX2" fmla="*/ 1390964 w 1390964"/>
                <a:gd name="connsiteY2" fmla="*/ 695482 h 1390964"/>
                <a:gd name="connsiteX3" fmla="*/ 695482 w 1390964"/>
                <a:gd name="connsiteY3" fmla="*/ 1390964 h 1390964"/>
                <a:gd name="connsiteX4" fmla="*/ 0 w 1390964"/>
                <a:gd name="connsiteY4" fmla="*/ 695482 h 1390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0964" h="1390964">
                  <a:moveTo>
                    <a:pt x="146973" y="842454"/>
                  </a:moveTo>
                  <a:cubicBezTo>
                    <a:pt x="65803" y="539522"/>
                    <a:pt x="245577" y="228144"/>
                    <a:pt x="548510" y="146973"/>
                  </a:cubicBezTo>
                  <a:cubicBezTo>
                    <a:pt x="851442" y="65803"/>
                    <a:pt x="1162820" y="245577"/>
                    <a:pt x="1243991" y="548510"/>
                  </a:cubicBezTo>
                  <a:cubicBezTo>
                    <a:pt x="1325161" y="851442"/>
                    <a:pt x="1145387" y="1162820"/>
                    <a:pt x="842454" y="1243991"/>
                  </a:cubicBezTo>
                  <a:cubicBezTo>
                    <a:pt x="539522" y="1325161"/>
                    <a:pt x="228144" y="1145387"/>
                    <a:pt x="146973" y="84245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1433582"/>
                <a:satOff val="-34544"/>
                <a:lumOff val="-20785"/>
                <a:alphaOff val="0"/>
              </a:schemeClr>
            </a:fillRef>
            <a:effectRef idx="0">
              <a:schemeClr val="accent2">
                <a:hueOff val="-1433582"/>
                <a:satOff val="-34544"/>
                <a:lumOff val="-20785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18736" tIns="518736" rIns="518736" bIns="518736" numCol="1" spcCol="1270" anchor="ctr" anchorCtr="0">
              <a:noAutofit/>
            </a:bodyPr>
            <a:lstStyle/>
            <a:p>
              <a:pPr algn="ctr" defTabSz="786183">
                <a:lnSpc>
                  <a:spcPct val="90000"/>
                </a:lnSpc>
                <a:spcAft>
                  <a:spcPct val="35000"/>
                </a:spcAft>
              </a:pPr>
              <a:endParaRPr lang="id-ID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2" name="Shape 15"/>
            <p:cNvSpPr/>
            <p:nvPr/>
          </p:nvSpPr>
          <p:spPr>
            <a:xfrm rot="21424675">
              <a:off x="1969112" y="2906378"/>
              <a:ext cx="1824919" cy="1805879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716791"/>
                <a:satOff val="-17272"/>
                <a:lumOff val="-10393"/>
                <a:alphaOff val="0"/>
              </a:schemeClr>
            </a:fillRef>
            <a:effectRef idx="0">
              <a:schemeClr val="accent2">
                <a:hueOff val="-716791"/>
                <a:satOff val="-17272"/>
                <a:lumOff val="-10393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3" name="Circular Arrow 16"/>
            <p:cNvSpPr/>
            <p:nvPr/>
          </p:nvSpPr>
          <p:spPr>
            <a:xfrm rot="7051373">
              <a:off x="4044054" y="2879890"/>
              <a:ext cx="1957339" cy="1957339"/>
            </a:xfrm>
            <a:prstGeom prst="circularArrow">
              <a:avLst>
                <a:gd name="adj1" fmla="val 5984"/>
                <a:gd name="adj2" fmla="val 394124"/>
                <a:gd name="adj3" fmla="val 13313824"/>
                <a:gd name="adj4" fmla="val 10508221"/>
                <a:gd name="adj5" fmla="val 6981"/>
              </a:avLst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1433582"/>
                <a:satOff val="-34544"/>
                <a:lumOff val="-20785"/>
                <a:alphaOff val="0"/>
              </a:schemeClr>
            </a:fillRef>
            <a:effectRef idx="0">
              <a:schemeClr val="accent2">
                <a:hueOff val="-1433582"/>
                <a:satOff val="-34544"/>
                <a:lumOff val="-20785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3775425" y="1450816"/>
            <a:ext cx="265767" cy="264584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89" tIns="33695" rIns="67389" bIns="33695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4972010" y="1450816"/>
            <a:ext cx="265767" cy="264584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89" tIns="33695" rIns="67389" bIns="33695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7" name="Freeform 21"/>
          <p:cNvSpPr>
            <a:spLocks noEditPoints="1"/>
          </p:cNvSpPr>
          <p:nvPr/>
        </p:nvSpPr>
        <p:spPr bwMode="auto">
          <a:xfrm>
            <a:off x="4312767" y="2038263"/>
            <a:ext cx="345497" cy="343959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89" tIns="33695" rIns="67389" bIns="33695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Freeform 35"/>
          <p:cNvSpPr/>
          <p:nvPr/>
        </p:nvSpPr>
        <p:spPr>
          <a:xfrm>
            <a:off x="4122983" y="2345494"/>
            <a:ext cx="725063" cy="279514"/>
          </a:xfrm>
          <a:custGeom>
            <a:avLst/>
            <a:gdLst>
              <a:gd name="connsiteX0" fmla="*/ 0 w 1730742"/>
              <a:gd name="connsiteY0" fmla="*/ 0 h 834084"/>
              <a:gd name="connsiteX1" fmla="*/ 1730742 w 1730742"/>
              <a:gd name="connsiteY1" fmla="*/ 0 h 834084"/>
              <a:gd name="connsiteX2" fmla="*/ 1730742 w 1730742"/>
              <a:gd name="connsiteY2" fmla="*/ 834084 h 834084"/>
              <a:gd name="connsiteX3" fmla="*/ 0 w 1730742"/>
              <a:gd name="connsiteY3" fmla="*/ 834084 h 834084"/>
              <a:gd name="connsiteX4" fmla="*/ 0 w 1730742"/>
              <a:gd name="connsiteY4" fmla="*/ 0 h 83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0742" h="834084">
                <a:moveTo>
                  <a:pt x="0" y="0"/>
                </a:moveTo>
                <a:lnTo>
                  <a:pt x="1730742" y="0"/>
                </a:lnTo>
                <a:lnTo>
                  <a:pt x="1730742" y="834084"/>
                </a:lnTo>
                <a:lnTo>
                  <a:pt x="0" y="83408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3694" tIns="-1" rIns="0" bIns="0" numCol="1" spcCol="887" anchor="ctr" anchorCtr="0">
            <a:noAutofit/>
          </a:bodyPr>
          <a:lstStyle/>
          <a:p>
            <a:pPr algn="ctr" eaLnBrk="1" latinLnBrk="1" hangingPunct="1"/>
            <a:r>
              <a:rPr lang="en-US" altLang="zh-CN" sz="7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Arial" panose="020B0604020202020204" pitchFamily="34" charset="0"/>
                <a:sym typeface="inpin heiti" panose="00000500000000000000" pitchFamily="2" charset="-122"/>
              </a:rPr>
              <a:t>THE TITLE</a:t>
            </a:r>
            <a:endParaRPr lang="zh-CN" altLang="en-US" sz="7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Arial" panose="020B0604020202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19" name="Freeform 36"/>
          <p:cNvSpPr/>
          <p:nvPr/>
        </p:nvSpPr>
        <p:spPr>
          <a:xfrm>
            <a:off x="3535061" y="1673192"/>
            <a:ext cx="725063" cy="279514"/>
          </a:xfrm>
          <a:custGeom>
            <a:avLst/>
            <a:gdLst>
              <a:gd name="connsiteX0" fmla="*/ 0 w 1730742"/>
              <a:gd name="connsiteY0" fmla="*/ 0 h 834084"/>
              <a:gd name="connsiteX1" fmla="*/ 1730742 w 1730742"/>
              <a:gd name="connsiteY1" fmla="*/ 0 h 834084"/>
              <a:gd name="connsiteX2" fmla="*/ 1730742 w 1730742"/>
              <a:gd name="connsiteY2" fmla="*/ 834084 h 834084"/>
              <a:gd name="connsiteX3" fmla="*/ 0 w 1730742"/>
              <a:gd name="connsiteY3" fmla="*/ 834084 h 834084"/>
              <a:gd name="connsiteX4" fmla="*/ 0 w 1730742"/>
              <a:gd name="connsiteY4" fmla="*/ 0 h 83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0742" h="834084">
                <a:moveTo>
                  <a:pt x="0" y="0"/>
                </a:moveTo>
                <a:lnTo>
                  <a:pt x="1730742" y="0"/>
                </a:lnTo>
                <a:lnTo>
                  <a:pt x="1730742" y="834084"/>
                </a:lnTo>
                <a:lnTo>
                  <a:pt x="0" y="83408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3694" tIns="-1" rIns="0" bIns="0" numCol="1" spcCol="887" anchor="ctr" anchorCtr="0">
            <a:noAutofit/>
          </a:bodyPr>
          <a:lstStyle/>
          <a:p>
            <a:pPr algn="ctr" eaLnBrk="1" latinLnBrk="1" hangingPunct="1"/>
            <a:r>
              <a:rPr lang="en-US" altLang="zh-CN" sz="7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Arial" panose="020B0604020202020204" pitchFamily="34" charset="0"/>
                <a:sym typeface="inpin heiti" panose="00000500000000000000" pitchFamily="2" charset="-122"/>
              </a:rPr>
              <a:t>THE TITLE</a:t>
            </a:r>
            <a:endParaRPr lang="zh-CN" altLang="en-US" sz="7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Arial" panose="020B0604020202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20" name="Freeform 37"/>
          <p:cNvSpPr/>
          <p:nvPr/>
        </p:nvSpPr>
        <p:spPr>
          <a:xfrm>
            <a:off x="4732922" y="1673192"/>
            <a:ext cx="725063" cy="279514"/>
          </a:xfrm>
          <a:custGeom>
            <a:avLst/>
            <a:gdLst>
              <a:gd name="connsiteX0" fmla="*/ 0 w 1730742"/>
              <a:gd name="connsiteY0" fmla="*/ 0 h 834084"/>
              <a:gd name="connsiteX1" fmla="*/ 1730742 w 1730742"/>
              <a:gd name="connsiteY1" fmla="*/ 0 h 834084"/>
              <a:gd name="connsiteX2" fmla="*/ 1730742 w 1730742"/>
              <a:gd name="connsiteY2" fmla="*/ 834084 h 834084"/>
              <a:gd name="connsiteX3" fmla="*/ 0 w 1730742"/>
              <a:gd name="connsiteY3" fmla="*/ 834084 h 834084"/>
              <a:gd name="connsiteX4" fmla="*/ 0 w 1730742"/>
              <a:gd name="connsiteY4" fmla="*/ 0 h 83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0742" h="834084">
                <a:moveTo>
                  <a:pt x="0" y="0"/>
                </a:moveTo>
                <a:lnTo>
                  <a:pt x="1730742" y="0"/>
                </a:lnTo>
                <a:lnTo>
                  <a:pt x="1730742" y="834084"/>
                </a:lnTo>
                <a:lnTo>
                  <a:pt x="0" y="83408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3694" tIns="-1" rIns="0" bIns="0" numCol="1" spcCol="887" anchor="ctr" anchorCtr="0">
            <a:noAutofit/>
          </a:bodyPr>
          <a:lstStyle/>
          <a:p>
            <a:pPr algn="ctr" eaLnBrk="1" latinLnBrk="1" hangingPunct="1"/>
            <a:r>
              <a:rPr lang="en-US" altLang="zh-CN" sz="7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Arial" panose="020B0604020202020204" pitchFamily="34" charset="0"/>
                <a:sym typeface="inpin heiti" panose="00000500000000000000" pitchFamily="2" charset="-122"/>
              </a:rPr>
              <a:t>THE TITLE</a:t>
            </a:r>
            <a:endParaRPr lang="zh-CN" altLang="en-US" sz="7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Arial" panose="020B0604020202020204" pitchFamily="34" charset="0"/>
              <a:sym typeface="inpin heiti" panose="00000500000000000000" pitchFamily="2" charset="-122"/>
            </a:endParaRPr>
          </a:p>
        </p:txBody>
      </p:sp>
      <p:grpSp>
        <p:nvGrpSpPr>
          <p:cNvPr id="21" name="Group 52"/>
          <p:cNvGrpSpPr/>
          <p:nvPr/>
        </p:nvGrpSpPr>
        <p:grpSpPr>
          <a:xfrm>
            <a:off x="2711152" y="1910037"/>
            <a:ext cx="877484" cy="575213"/>
            <a:chOff x="3672114" y="2961703"/>
            <a:chExt cx="1188615" cy="782652"/>
          </a:xfrm>
        </p:grpSpPr>
        <p:cxnSp>
          <p:nvCxnSpPr>
            <p:cNvPr id="22" name="Straight Connector 45"/>
            <p:cNvCxnSpPr/>
            <p:nvPr/>
          </p:nvCxnSpPr>
          <p:spPr>
            <a:xfrm flipH="1">
              <a:off x="4412341" y="2961703"/>
              <a:ext cx="448388" cy="773992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51"/>
            <p:cNvCxnSpPr/>
            <p:nvPr/>
          </p:nvCxnSpPr>
          <p:spPr>
            <a:xfrm flipH="1">
              <a:off x="3672114" y="3744355"/>
              <a:ext cx="740227" cy="0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53"/>
          <p:cNvGrpSpPr/>
          <p:nvPr/>
        </p:nvGrpSpPr>
        <p:grpSpPr>
          <a:xfrm flipH="1">
            <a:off x="5425834" y="1910037"/>
            <a:ext cx="877484" cy="575213"/>
            <a:chOff x="3672114" y="2961703"/>
            <a:chExt cx="1188615" cy="782652"/>
          </a:xfrm>
        </p:grpSpPr>
        <p:cxnSp>
          <p:nvCxnSpPr>
            <p:cNvPr id="25" name="Straight Connector 54"/>
            <p:cNvCxnSpPr/>
            <p:nvPr/>
          </p:nvCxnSpPr>
          <p:spPr>
            <a:xfrm flipH="1">
              <a:off x="4412341" y="2961703"/>
              <a:ext cx="448388" cy="773992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55"/>
            <p:cNvCxnSpPr/>
            <p:nvPr/>
          </p:nvCxnSpPr>
          <p:spPr>
            <a:xfrm flipH="1">
              <a:off x="3672114" y="3744355"/>
              <a:ext cx="740227" cy="0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56"/>
          <p:cNvGrpSpPr/>
          <p:nvPr/>
        </p:nvGrpSpPr>
        <p:grpSpPr>
          <a:xfrm flipH="1">
            <a:off x="4810269" y="2651920"/>
            <a:ext cx="877484" cy="575213"/>
            <a:chOff x="3672114" y="2961703"/>
            <a:chExt cx="1188615" cy="782652"/>
          </a:xfrm>
        </p:grpSpPr>
        <p:cxnSp>
          <p:nvCxnSpPr>
            <p:cNvPr id="28" name="Straight Connector 57"/>
            <p:cNvCxnSpPr/>
            <p:nvPr/>
          </p:nvCxnSpPr>
          <p:spPr>
            <a:xfrm flipH="1">
              <a:off x="4412341" y="2961703"/>
              <a:ext cx="448388" cy="773992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58"/>
            <p:cNvCxnSpPr/>
            <p:nvPr/>
          </p:nvCxnSpPr>
          <p:spPr>
            <a:xfrm flipH="1">
              <a:off x="3672114" y="3744355"/>
              <a:ext cx="740227" cy="0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59"/>
          <p:cNvGrpSpPr/>
          <p:nvPr/>
        </p:nvGrpSpPr>
        <p:grpSpPr>
          <a:xfrm flipV="1">
            <a:off x="3844753" y="3205798"/>
            <a:ext cx="355546" cy="253700"/>
            <a:chOff x="3672114" y="2961703"/>
            <a:chExt cx="1188615" cy="782652"/>
          </a:xfrm>
        </p:grpSpPr>
        <p:cxnSp>
          <p:nvCxnSpPr>
            <p:cNvPr id="31" name="Straight Connector 60"/>
            <p:cNvCxnSpPr/>
            <p:nvPr/>
          </p:nvCxnSpPr>
          <p:spPr>
            <a:xfrm flipH="1">
              <a:off x="4412341" y="2961703"/>
              <a:ext cx="448388" cy="773992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61"/>
            <p:cNvCxnSpPr/>
            <p:nvPr/>
          </p:nvCxnSpPr>
          <p:spPr>
            <a:xfrm flipH="1">
              <a:off x="3672114" y="3744355"/>
              <a:ext cx="740227" cy="0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23"/>
          <p:cNvSpPr txBox="1"/>
          <p:nvPr/>
        </p:nvSpPr>
        <p:spPr>
          <a:xfrm>
            <a:off x="6392767" y="2612050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4" name="TextBox 24"/>
          <p:cNvSpPr txBox="1"/>
          <p:nvPr/>
        </p:nvSpPr>
        <p:spPr>
          <a:xfrm>
            <a:off x="6392766" y="2376117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5" name="TextBox 23"/>
          <p:cNvSpPr txBox="1"/>
          <p:nvPr/>
        </p:nvSpPr>
        <p:spPr>
          <a:xfrm>
            <a:off x="5826029" y="3388674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6" name="TextBox 24"/>
          <p:cNvSpPr txBox="1"/>
          <p:nvPr/>
        </p:nvSpPr>
        <p:spPr>
          <a:xfrm>
            <a:off x="5826028" y="3152741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7" name="TextBox 23"/>
          <p:cNvSpPr txBox="1"/>
          <p:nvPr/>
        </p:nvSpPr>
        <p:spPr>
          <a:xfrm>
            <a:off x="1193263" y="2655727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8" name="TextBox 24"/>
          <p:cNvSpPr txBox="1"/>
          <p:nvPr/>
        </p:nvSpPr>
        <p:spPr>
          <a:xfrm>
            <a:off x="1468577" y="2419794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9" name="TextBox 23"/>
          <p:cNvSpPr txBox="1"/>
          <p:nvPr/>
        </p:nvSpPr>
        <p:spPr>
          <a:xfrm>
            <a:off x="2333486" y="3388674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40" name="TextBox 24"/>
          <p:cNvSpPr txBox="1"/>
          <p:nvPr/>
        </p:nvSpPr>
        <p:spPr>
          <a:xfrm>
            <a:off x="2608800" y="3152741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pPr algn="r"/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41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教学分析</a:t>
            </a:r>
          </a:p>
        </p:txBody>
      </p:sp>
      <p:cxnSp>
        <p:nvCxnSpPr>
          <p:cNvPr id="42" name="直接连接符 41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5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/>
      <p:bldP spid="19" grpId="0"/>
      <p:bldP spid="20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 rot="16200000">
            <a:off x="985018" y="2302366"/>
            <a:ext cx="850786" cy="1173428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文本框 22"/>
          <p:cNvSpPr txBox="1"/>
          <p:nvPr/>
        </p:nvSpPr>
        <p:spPr>
          <a:xfrm flipH="1">
            <a:off x="1082714" y="3789569"/>
            <a:ext cx="6835698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本模板精心设计，模板所有素材均可自由编辑替换移动。单击此处添加本章节的简要内容。单击此处添加本章节的简要内容。</a:t>
            </a:r>
          </a:p>
        </p:txBody>
      </p:sp>
      <p:sp>
        <p:nvSpPr>
          <p:cNvPr id="4" name="圆角矩形 3"/>
          <p:cNvSpPr/>
          <p:nvPr/>
        </p:nvSpPr>
        <p:spPr>
          <a:xfrm rot="16200000">
            <a:off x="2536774" y="2302366"/>
            <a:ext cx="850786" cy="1173428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 rot="16200000">
            <a:off x="4088531" y="2302366"/>
            <a:ext cx="850786" cy="1173428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圆角矩形 5"/>
          <p:cNvSpPr/>
          <p:nvPr/>
        </p:nvSpPr>
        <p:spPr>
          <a:xfrm rot="16200000">
            <a:off x="5640287" y="2302366"/>
            <a:ext cx="850786" cy="1173428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7" name="圆角矩形 6"/>
          <p:cNvSpPr/>
          <p:nvPr/>
        </p:nvSpPr>
        <p:spPr>
          <a:xfrm rot="16200000">
            <a:off x="7192044" y="2302366"/>
            <a:ext cx="850786" cy="1173428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8" name="文本框 20"/>
          <p:cNvSpPr txBox="1"/>
          <p:nvPr/>
        </p:nvSpPr>
        <p:spPr>
          <a:xfrm flipH="1">
            <a:off x="628204" y="3314472"/>
            <a:ext cx="156488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9" name="文本框 20"/>
          <p:cNvSpPr txBox="1"/>
          <p:nvPr/>
        </p:nvSpPr>
        <p:spPr>
          <a:xfrm flipH="1">
            <a:off x="2180429" y="3314472"/>
            <a:ext cx="156488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10" name="文本框 20"/>
          <p:cNvSpPr txBox="1"/>
          <p:nvPr/>
        </p:nvSpPr>
        <p:spPr>
          <a:xfrm flipH="1">
            <a:off x="3732654" y="3314472"/>
            <a:ext cx="156488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11" name="文本框 20"/>
          <p:cNvSpPr txBox="1"/>
          <p:nvPr/>
        </p:nvSpPr>
        <p:spPr>
          <a:xfrm flipH="1">
            <a:off x="5284879" y="3314472"/>
            <a:ext cx="156488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12" name="文本框 20"/>
          <p:cNvSpPr txBox="1"/>
          <p:nvPr/>
        </p:nvSpPr>
        <p:spPr>
          <a:xfrm flipH="1">
            <a:off x="6837105" y="3314472"/>
            <a:ext cx="156488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zh-C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13" name="购物车"/>
          <p:cNvSpPr/>
          <p:nvPr/>
        </p:nvSpPr>
        <p:spPr>
          <a:xfrm>
            <a:off x="1099826" y="2676033"/>
            <a:ext cx="621171" cy="426560"/>
          </a:xfrm>
          <a:custGeom>
            <a:avLst/>
            <a:gdLst/>
            <a:ahLst/>
            <a:cxnLst/>
            <a:rect l="l" t="t" r="r" b="b"/>
            <a:pathLst>
              <a:path w="1211637" h="857258">
                <a:moveTo>
                  <a:pt x="937021" y="713258"/>
                </a:moveTo>
                <a:cubicBezTo>
                  <a:pt x="976786" y="713258"/>
                  <a:pt x="1009021" y="745493"/>
                  <a:pt x="1009021" y="785258"/>
                </a:cubicBezTo>
                <a:cubicBezTo>
                  <a:pt x="1009021" y="825023"/>
                  <a:pt x="976786" y="857258"/>
                  <a:pt x="937021" y="857258"/>
                </a:cubicBezTo>
                <a:cubicBezTo>
                  <a:pt x="897256" y="857258"/>
                  <a:pt x="865021" y="825023"/>
                  <a:pt x="865021" y="785258"/>
                </a:cubicBezTo>
                <a:cubicBezTo>
                  <a:pt x="865021" y="745493"/>
                  <a:pt x="897256" y="713258"/>
                  <a:pt x="937021" y="713258"/>
                </a:cubicBezTo>
                <a:close/>
                <a:moveTo>
                  <a:pt x="568554" y="713258"/>
                </a:moveTo>
                <a:cubicBezTo>
                  <a:pt x="608319" y="713258"/>
                  <a:pt x="640554" y="745493"/>
                  <a:pt x="640554" y="785258"/>
                </a:cubicBezTo>
                <a:cubicBezTo>
                  <a:pt x="640554" y="825023"/>
                  <a:pt x="608319" y="857258"/>
                  <a:pt x="568554" y="857258"/>
                </a:cubicBezTo>
                <a:cubicBezTo>
                  <a:pt x="528789" y="857258"/>
                  <a:pt x="496554" y="825023"/>
                  <a:pt x="496554" y="785258"/>
                </a:cubicBezTo>
                <a:cubicBezTo>
                  <a:pt x="496554" y="745493"/>
                  <a:pt x="528789" y="713258"/>
                  <a:pt x="568554" y="713258"/>
                </a:cubicBezTo>
                <a:close/>
                <a:moveTo>
                  <a:pt x="238524" y="0"/>
                </a:moveTo>
                <a:lnTo>
                  <a:pt x="287824" y="4511"/>
                </a:lnTo>
                <a:lnTo>
                  <a:pt x="288000" y="4511"/>
                </a:lnTo>
                <a:lnTo>
                  <a:pt x="288001" y="4528"/>
                </a:lnTo>
                <a:lnTo>
                  <a:pt x="308028" y="6360"/>
                </a:lnTo>
                <a:lnTo>
                  <a:pt x="374622" y="197367"/>
                </a:lnTo>
                <a:lnTo>
                  <a:pt x="1211637" y="197367"/>
                </a:lnTo>
                <a:lnTo>
                  <a:pt x="1050402" y="681918"/>
                </a:lnTo>
                <a:lnTo>
                  <a:pt x="472773" y="681918"/>
                </a:lnTo>
                <a:lnTo>
                  <a:pt x="399476" y="461644"/>
                </a:lnTo>
                <a:lnTo>
                  <a:pt x="257414" y="54181"/>
                </a:lnTo>
                <a:lnTo>
                  <a:pt x="1" y="54181"/>
                </a:lnTo>
                <a:lnTo>
                  <a:pt x="0" y="4511"/>
                </a:lnTo>
                <a:lnTo>
                  <a:pt x="240097" y="451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4" name="手提包"/>
          <p:cNvSpPr/>
          <p:nvPr/>
        </p:nvSpPr>
        <p:spPr>
          <a:xfrm>
            <a:off x="2737843" y="2654098"/>
            <a:ext cx="450525" cy="448495"/>
          </a:xfrm>
          <a:custGeom>
            <a:avLst/>
            <a:gdLst/>
            <a:ahLst/>
            <a:cxnLst/>
            <a:rect l="l" t="t" r="r" b="b"/>
            <a:pathLst>
              <a:path w="479183" h="536596">
                <a:moveTo>
                  <a:pt x="58051" y="188299"/>
                </a:moveTo>
                <a:lnTo>
                  <a:pt x="421132" y="188299"/>
                </a:lnTo>
                <a:cubicBezTo>
                  <a:pt x="453193" y="188299"/>
                  <a:pt x="479183" y="214289"/>
                  <a:pt x="479183" y="246350"/>
                </a:cubicBezTo>
                <a:lnTo>
                  <a:pt x="479183" y="257105"/>
                </a:lnTo>
                <a:lnTo>
                  <a:pt x="479183" y="470074"/>
                </a:lnTo>
                <a:lnTo>
                  <a:pt x="479183" y="478545"/>
                </a:lnTo>
                <a:cubicBezTo>
                  <a:pt x="479183" y="510606"/>
                  <a:pt x="453193" y="536596"/>
                  <a:pt x="421132" y="536596"/>
                </a:cubicBezTo>
                <a:lnTo>
                  <a:pt x="58051" y="536596"/>
                </a:lnTo>
                <a:cubicBezTo>
                  <a:pt x="25990" y="536596"/>
                  <a:pt x="0" y="510606"/>
                  <a:pt x="0" y="478545"/>
                </a:cubicBezTo>
                <a:lnTo>
                  <a:pt x="0" y="470074"/>
                </a:lnTo>
                <a:lnTo>
                  <a:pt x="0" y="257105"/>
                </a:lnTo>
                <a:lnTo>
                  <a:pt x="0" y="246350"/>
                </a:lnTo>
                <a:cubicBezTo>
                  <a:pt x="0" y="214289"/>
                  <a:pt x="25990" y="188299"/>
                  <a:pt x="58051" y="188299"/>
                </a:cubicBezTo>
                <a:close/>
                <a:moveTo>
                  <a:pt x="239592" y="0"/>
                </a:moveTo>
                <a:cubicBezTo>
                  <a:pt x="323787" y="0"/>
                  <a:pt x="395928" y="65958"/>
                  <a:pt x="425920" y="159710"/>
                </a:cubicBezTo>
                <a:lnTo>
                  <a:pt x="403705" y="159710"/>
                </a:lnTo>
                <a:cubicBezTo>
                  <a:pt x="375551" y="78471"/>
                  <a:pt x="312624" y="22172"/>
                  <a:pt x="239592" y="22172"/>
                </a:cubicBezTo>
                <a:cubicBezTo>
                  <a:pt x="166559" y="22172"/>
                  <a:pt x="103632" y="78471"/>
                  <a:pt x="75478" y="159710"/>
                </a:cubicBezTo>
                <a:lnTo>
                  <a:pt x="53263" y="159710"/>
                </a:lnTo>
                <a:cubicBezTo>
                  <a:pt x="83255" y="65958"/>
                  <a:pt x="155396" y="0"/>
                  <a:pt x="23959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504108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5" name="衣服"/>
          <p:cNvSpPr/>
          <p:nvPr/>
        </p:nvSpPr>
        <p:spPr bwMode="auto">
          <a:xfrm>
            <a:off x="5756501" y="2697968"/>
            <a:ext cx="617890" cy="410692"/>
          </a:xfrm>
          <a:custGeom>
            <a:avLst/>
            <a:gdLst>
              <a:gd name="T0" fmla="*/ 452521 w 3346"/>
              <a:gd name="T1" fmla="*/ 1329699 h 2470"/>
              <a:gd name="T2" fmla="*/ 452521 w 3346"/>
              <a:gd name="T3" fmla="*/ 562565 h 2470"/>
              <a:gd name="T4" fmla="*/ 173798 w 3346"/>
              <a:gd name="T5" fmla="*/ 732142 h 2470"/>
              <a:gd name="T6" fmla="*/ 0 w 3346"/>
              <a:gd name="T7" fmla="*/ 486121 h 2470"/>
              <a:gd name="T8" fmla="*/ 469201 w 3346"/>
              <a:gd name="T9" fmla="*/ 68369 h 2470"/>
              <a:gd name="T10" fmla="*/ 707030 w 3346"/>
              <a:gd name="T11" fmla="*/ 4307 h 2470"/>
              <a:gd name="T12" fmla="*/ 1076687 w 3346"/>
              <a:gd name="T13" fmla="*/ 0 h 2470"/>
              <a:gd name="T14" fmla="*/ 1364019 w 3346"/>
              <a:gd name="T15" fmla="*/ 78598 h 2470"/>
              <a:gd name="T16" fmla="*/ 1800397 w 3346"/>
              <a:gd name="T17" fmla="*/ 483967 h 2470"/>
              <a:gd name="T18" fmla="*/ 1628751 w 3346"/>
              <a:gd name="T19" fmla="*/ 732142 h 2470"/>
              <a:gd name="T20" fmla="*/ 1339267 w 3346"/>
              <a:gd name="T21" fmla="*/ 568487 h 2470"/>
              <a:gd name="T22" fmla="*/ 1337115 w 3346"/>
              <a:gd name="T23" fmla="*/ 1327546 h 2470"/>
              <a:gd name="T24" fmla="*/ 452521 w 3346"/>
              <a:gd name="T25" fmla="*/ 1329699 h 247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3346" h="2470">
                <a:moveTo>
                  <a:pt x="841" y="2470"/>
                </a:moveTo>
                <a:cubicBezTo>
                  <a:pt x="841" y="1045"/>
                  <a:pt x="841" y="1045"/>
                  <a:pt x="841" y="1045"/>
                </a:cubicBezTo>
                <a:cubicBezTo>
                  <a:pt x="323" y="1360"/>
                  <a:pt x="323" y="1360"/>
                  <a:pt x="323" y="1360"/>
                </a:cubicBezTo>
                <a:cubicBezTo>
                  <a:pt x="0" y="903"/>
                  <a:pt x="0" y="903"/>
                  <a:pt x="0" y="903"/>
                </a:cubicBezTo>
                <a:cubicBezTo>
                  <a:pt x="872" y="127"/>
                  <a:pt x="872" y="127"/>
                  <a:pt x="872" y="127"/>
                </a:cubicBezTo>
                <a:cubicBezTo>
                  <a:pt x="1314" y="8"/>
                  <a:pt x="1314" y="8"/>
                  <a:pt x="1314" y="8"/>
                </a:cubicBezTo>
                <a:cubicBezTo>
                  <a:pt x="1314" y="8"/>
                  <a:pt x="1633" y="330"/>
                  <a:pt x="2001" y="0"/>
                </a:cubicBezTo>
                <a:cubicBezTo>
                  <a:pt x="2535" y="146"/>
                  <a:pt x="2535" y="146"/>
                  <a:pt x="2535" y="146"/>
                </a:cubicBezTo>
                <a:cubicBezTo>
                  <a:pt x="3346" y="899"/>
                  <a:pt x="3346" y="899"/>
                  <a:pt x="3346" y="899"/>
                </a:cubicBezTo>
                <a:cubicBezTo>
                  <a:pt x="3027" y="1360"/>
                  <a:pt x="3027" y="1360"/>
                  <a:pt x="3027" y="1360"/>
                </a:cubicBezTo>
                <a:cubicBezTo>
                  <a:pt x="2489" y="1056"/>
                  <a:pt x="2489" y="1056"/>
                  <a:pt x="2489" y="1056"/>
                </a:cubicBezTo>
                <a:cubicBezTo>
                  <a:pt x="2485" y="2466"/>
                  <a:pt x="2485" y="2466"/>
                  <a:pt x="2485" y="2466"/>
                </a:cubicBezTo>
                <a:cubicBezTo>
                  <a:pt x="841" y="2470"/>
                  <a:pt x="841" y="2470"/>
                  <a:pt x="841" y="247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眼镜"/>
          <p:cNvSpPr/>
          <p:nvPr/>
        </p:nvSpPr>
        <p:spPr bwMode="auto">
          <a:xfrm>
            <a:off x="7403425" y="2711035"/>
            <a:ext cx="520378" cy="397625"/>
          </a:xfrm>
          <a:custGeom>
            <a:avLst/>
            <a:gdLst>
              <a:gd name="T0" fmla="*/ 1079702 w 2143125"/>
              <a:gd name="T1" fmla="*/ 787781 h 1344612"/>
              <a:gd name="T2" fmla="*/ 997503 w 2143125"/>
              <a:gd name="T3" fmla="*/ 910396 h 1344612"/>
              <a:gd name="T4" fmla="*/ 1000994 w 2143125"/>
              <a:gd name="T5" fmla="*/ 1034281 h 1344612"/>
              <a:gd name="T6" fmla="*/ 1056534 w 2143125"/>
              <a:gd name="T7" fmla="*/ 1124177 h 1344612"/>
              <a:gd name="T8" fmla="*/ 1161187 w 2143125"/>
              <a:gd name="T9" fmla="*/ 1181735 h 1344612"/>
              <a:gd name="T10" fmla="*/ 1317801 w 2143125"/>
              <a:gd name="T11" fmla="*/ 1160780 h 1344612"/>
              <a:gd name="T12" fmla="*/ 1416599 w 2143125"/>
              <a:gd name="T13" fmla="*/ 1051877 h 1344612"/>
              <a:gd name="T14" fmla="*/ 1418339 w 2143125"/>
              <a:gd name="T15" fmla="*/ 884030 h 1344612"/>
              <a:gd name="T16" fmla="*/ 1337092 w 2143125"/>
              <a:gd name="T17" fmla="*/ 782699 h 1344612"/>
              <a:gd name="T18" fmla="*/ 1212047 w 2143125"/>
              <a:gd name="T19" fmla="*/ 743627 h 1344612"/>
              <a:gd name="T20" fmla="*/ 245329 w 2143125"/>
              <a:gd name="T21" fmla="*/ 787781 h 1344612"/>
              <a:gd name="T22" fmla="*/ 163447 w 2143125"/>
              <a:gd name="T23" fmla="*/ 910396 h 1344612"/>
              <a:gd name="T24" fmla="*/ 192011 w 2143125"/>
              <a:gd name="T25" fmla="*/ 1086376 h 1344612"/>
              <a:gd name="T26" fmla="*/ 302812 w 2143125"/>
              <a:gd name="T27" fmla="*/ 1174931 h 1344612"/>
              <a:gd name="T28" fmla="*/ 415782 w 2143125"/>
              <a:gd name="T29" fmla="*/ 1184146 h 1344612"/>
              <a:gd name="T30" fmla="*/ 531292 w 2143125"/>
              <a:gd name="T31" fmla="*/ 1125362 h 1344612"/>
              <a:gd name="T32" fmla="*/ 594441 w 2143125"/>
              <a:gd name="T33" fmla="*/ 1010335 h 1344612"/>
              <a:gd name="T34" fmla="*/ 562067 w 2143125"/>
              <a:gd name="T35" fmla="*/ 841782 h 1344612"/>
              <a:gd name="T36" fmla="*/ 444005 w 2143125"/>
              <a:gd name="T37" fmla="*/ 753792 h 1344612"/>
              <a:gd name="T38" fmla="*/ 705203 w 2143125"/>
              <a:gd name="T39" fmla="*/ 8259 h 1344612"/>
              <a:gd name="T40" fmla="*/ 798510 w 2143125"/>
              <a:gd name="T41" fmla="*/ 68295 h 1344612"/>
              <a:gd name="T42" fmla="*/ 845481 w 2143125"/>
              <a:gd name="T43" fmla="*/ 187416 h 1344612"/>
              <a:gd name="T44" fmla="*/ 812792 w 2143125"/>
              <a:gd name="T45" fmla="*/ 315748 h 1344612"/>
              <a:gd name="T46" fmla="*/ 713137 w 2143125"/>
              <a:gd name="T47" fmla="*/ 315430 h 1344612"/>
              <a:gd name="T48" fmla="*/ 689969 w 2143125"/>
              <a:gd name="T49" fmla="*/ 210604 h 1344612"/>
              <a:gd name="T50" fmla="*/ 654106 w 2143125"/>
              <a:gd name="T51" fmla="*/ 157238 h 1344612"/>
              <a:gd name="T52" fmla="*/ 592853 w 2143125"/>
              <a:gd name="T53" fmla="*/ 185510 h 1344612"/>
              <a:gd name="T54" fmla="*/ 459239 w 2143125"/>
              <a:gd name="T55" fmla="*/ 595918 h 1344612"/>
              <a:gd name="T56" fmla="*/ 621734 w 2143125"/>
              <a:gd name="T57" fmla="*/ 676602 h 1344612"/>
              <a:gd name="T58" fmla="*/ 732179 w 2143125"/>
              <a:gd name="T59" fmla="*/ 793499 h 1344612"/>
              <a:gd name="T60" fmla="*/ 872141 w 2143125"/>
              <a:gd name="T61" fmla="*/ 800805 h 1344612"/>
              <a:gd name="T62" fmla="*/ 987664 w 2143125"/>
              <a:gd name="T63" fmla="*/ 661673 h 1344612"/>
              <a:gd name="T64" fmla="*/ 1156824 w 2143125"/>
              <a:gd name="T65" fmla="*/ 591153 h 1344612"/>
              <a:gd name="T66" fmla="*/ 1370098 w 2143125"/>
              <a:gd name="T67" fmla="*/ 621966 h 1344612"/>
              <a:gd name="T68" fmla="*/ 1605616 w 2143125"/>
              <a:gd name="T69" fmla="*/ 472122 h 1344612"/>
              <a:gd name="T70" fmla="*/ 1785421 w 2143125"/>
              <a:gd name="T71" fmla="*/ 107949 h 1344612"/>
              <a:gd name="T72" fmla="*/ 1894067 w 2143125"/>
              <a:gd name="T73" fmla="*/ 47942 h 1344612"/>
              <a:gd name="T74" fmla="*/ 2019231 w 2143125"/>
              <a:gd name="T75" fmla="*/ 57149 h 1344612"/>
              <a:gd name="T76" fmla="*/ 2105957 w 2143125"/>
              <a:gd name="T77" fmla="*/ 124459 h 1344612"/>
              <a:gd name="T78" fmla="*/ 2143125 w 2143125"/>
              <a:gd name="T79" fmla="*/ 252412 h 1344612"/>
              <a:gd name="T80" fmla="*/ 2097062 w 2143125"/>
              <a:gd name="T81" fmla="*/ 366712 h 1344612"/>
              <a:gd name="T82" fmla="*/ 1998900 w 2143125"/>
              <a:gd name="T83" fmla="*/ 347027 h 1344612"/>
              <a:gd name="T84" fmla="*/ 1986193 w 2143125"/>
              <a:gd name="T85" fmla="*/ 241934 h 1344612"/>
              <a:gd name="T86" fmla="*/ 1941083 w 2143125"/>
              <a:gd name="T87" fmla="*/ 199389 h 1344612"/>
              <a:gd name="T88" fmla="*/ 1877865 w 2143125"/>
              <a:gd name="T89" fmla="*/ 250189 h 1344612"/>
              <a:gd name="T90" fmla="*/ 1589733 w 2143125"/>
              <a:gd name="T91" fmla="*/ 994727 h 1344612"/>
              <a:gd name="T92" fmla="*/ 1515396 w 2143125"/>
              <a:gd name="T93" fmla="*/ 1192212 h 1344612"/>
              <a:gd name="T94" fmla="*/ 1306683 w 2143125"/>
              <a:gd name="T95" fmla="*/ 1332230 h 1344612"/>
              <a:gd name="T96" fmla="*/ 1157375 w 2143125"/>
              <a:gd name="T97" fmla="*/ 1340485 h 1344612"/>
              <a:gd name="T98" fmla="*/ 1019719 w 2143125"/>
              <a:gd name="T99" fmla="*/ 1291580 h 1344612"/>
              <a:gd name="T100" fmla="*/ 889914 w 2143125"/>
              <a:gd name="T101" fmla="*/ 1165154 h 1344612"/>
              <a:gd name="T102" fmla="*/ 835008 w 2143125"/>
              <a:gd name="T103" fmla="*/ 992668 h 1344612"/>
              <a:gd name="T104" fmla="*/ 787402 w 2143125"/>
              <a:gd name="T105" fmla="*/ 941526 h 1344612"/>
              <a:gd name="T106" fmla="*/ 742970 w 2143125"/>
              <a:gd name="T107" fmla="*/ 1064140 h 1344612"/>
              <a:gd name="T108" fmla="*/ 639820 w 2143125"/>
              <a:gd name="T109" fmla="*/ 1237529 h 1344612"/>
              <a:gd name="T110" fmla="*/ 442756 w 2143125"/>
              <a:gd name="T111" fmla="*/ 1338575 h 1344612"/>
              <a:gd name="T112" fmla="*/ 250451 w 2143125"/>
              <a:gd name="T113" fmla="*/ 1322687 h 1344612"/>
              <a:gd name="T114" fmla="*/ 113619 w 2143125"/>
              <a:gd name="T115" fmla="*/ 1236626 h 1344612"/>
              <a:gd name="T116" fmla="*/ 22851 w 2143125"/>
              <a:gd name="T117" fmla="*/ 1097176 h 1344612"/>
              <a:gd name="T118" fmla="*/ 952 w 2143125"/>
              <a:gd name="T119" fmla="*/ 935808 h 1344612"/>
              <a:gd name="T120" fmla="*/ 47606 w 2143125"/>
              <a:gd name="T121" fmla="*/ 782381 h 1344612"/>
              <a:gd name="T122" fmla="*/ 461460 w 2143125"/>
              <a:gd name="T123" fmla="*/ 100378 h 1344612"/>
              <a:gd name="T124" fmla="*/ 563020 w 2143125"/>
              <a:gd name="T125" fmla="*/ 15883 h 1344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43125" h="1344612">
                <a:moveTo>
                  <a:pt x="1212047" y="743627"/>
                </a:moveTo>
                <a:lnTo>
                  <a:pt x="1200621" y="744263"/>
                </a:lnTo>
                <a:lnTo>
                  <a:pt x="1189513" y="744898"/>
                </a:lnTo>
                <a:lnTo>
                  <a:pt x="1178405" y="746486"/>
                </a:lnTo>
                <a:lnTo>
                  <a:pt x="1167297" y="748074"/>
                </a:lnTo>
                <a:lnTo>
                  <a:pt x="1156507" y="750933"/>
                </a:lnTo>
                <a:lnTo>
                  <a:pt x="1146351" y="753792"/>
                </a:lnTo>
                <a:lnTo>
                  <a:pt x="1135877" y="757286"/>
                </a:lnTo>
                <a:lnTo>
                  <a:pt x="1126039" y="761098"/>
                </a:lnTo>
                <a:lnTo>
                  <a:pt x="1116200" y="765545"/>
                </a:lnTo>
                <a:lnTo>
                  <a:pt x="1106679" y="770628"/>
                </a:lnTo>
                <a:lnTo>
                  <a:pt x="1097158" y="776028"/>
                </a:lnTo>
                <a:lnTo>
                  <a:pt x="1088271" y="781746"/>
                </a:lnTo>
                <a:lnTo>
                  <a:pt x="1079702" y="787781"/>
                </a:lnTo>
                <a:lnTo>
                  <a:pt x="1071451" y="794452"/>
                </a:lnTo>
                <a:lnTo>
                  <a:pt x="1062881" y="801440"/>
                </a:lnTo>
                <a:lnTo>
                  <a:pt x="1055582" y="808746"/>
                </a:lnTo>
                <a:lnTo>
                  <a:pt x="1047965" y="816370"/>
                </a:lnTo>
                <a:lnTo>
                  <a:pt x="1041300" y="824629"/>
                </a:lnTo>
                <a:lnTo>
                  <a:pt x="1034318" y="833206"/>
                </a:lnTo>
                <a:lnTo>
                  <a:pt x="1028605" y="841782"/>
                </a:lnTo>
                <a:lnTo>
                  <a:pt x="1022575" y="850677"/>
                </a:lnTo>
                <a:lnTo>
                  <a:pt x="1017497" y="860206"/>
                </a:lnTo>
                <a:lnTo>
                  <a:pt x="1012102" y="869736"/>
                </a:lnTo>
                <a:lnTo>
                  <a:pt x="1007976" y="879583"/>
                </a:lnTo>
                <a:lnTo>
                  <a:pt x="1003850" y="889430"/>
                </a:lnTo>
                <a:lnTo>
                  <a:pt x="1000359" y="899913"/>
                </a:lnTo>
                <a:lnTo>
                  <a:pt x="997503" y="910396"/>
                </a:lnTo>
                <a:lnTo>
                  <a:pt x="994646" y="921196"/>
                </a:lnTo>
                <a:lnTo>
                  <a:pt x="992742" y="931996"/>
                </a:lnTo>
                <a:lnTo>
                  <a:pt x="991473" y="943114"/>
                </a:lnTo>
                <a:lnTo>
                  <a:pt x="990838" y="954232"/>
                </a:lnTo>
                <a:lnTo>
                  <a:pt x="990521" y="965668"/>
                </a:lnTo>
                <a:lnTo>
                  <a:pt x="990521" y="973609"/>
                </a:lnTo>
                <a:lnTo>
                  <a:pt x="990838" y="981550"/>
                </a:lnTo>
                <a:lnTo>
                  <a:pt x="991473" y="989174"/>
                </a:lnTo>
                <a:lnTo>
                  <a:pt x="992425" y="997115"/>
                </a:lnTo>
                <a:lnTo>
                  <a:pt x="993694" y="1004739"/>
                </a:lnTo>
                <a:lnTo>
                  <a:pt x="995281" y="1012045"/>
                </a:lnTo>
                <a:lnTo>
                  <a:pt x="997185" y="1019669"/>
                </a:lnTo>
                <a:lnTo>
                  <a:pt x="999090" y="1027292"/>
                </a:lnTo>
                <a:lnTo>
                  <a:pt x="1000994" y="1034281"/>
                </a:lnTo>
                <a:lnTo>
                  <a:pt x="1003533" y="1041587"/>
                </a:lnTo>
                <a:lnTo>
                  <a:pt x="1006389" y="1048575"/>
                </a:lnTo>
                <a:lnTo>
                  <a:pt x="1009563" y="1055881"/>
                </a:lnTo>
                <a:lnTo>
                  <a:pt x="1012737" y="1062552"/>
                </a:lnTo>
                <a:lnTo>
                  <a:pt x="1015910" y="1069223"/>
                </a:lnTo>
                <a:lnTo>
                  <a:pt x="1019401" y="1076211"/>
                </a:lnTo>
                <a:lnTo>
                  <a:pt x="1023210" y="1082882"/>
                </a:lnTo>
                <a:lnTo>
                  <a:pt x="1027653" y="1089235"/>
                </a:lnTo>
                <a:lnTo>
                  <a:pt x="1031779" y="1095270"/>
                </a:lnTo>
                <a:lnTo>
                  <a:pt x="1036540" y="1101623"/>
                </a:lnTo>
                <a:lnTo>
                  <a:pt x="1041300" y="1107341"/>
                </a:lnTo>
                <a:lnTo>
                  <a:pt x="1046061" y="1113059"/>
                </a:lnTo>
                <a:lnTo>
                  <a:pt x="1051139" y="1118459"/>
                </a:lnTo>
                <a:lnTo>
                  <a:pt x="1056534" y="1124177"/>
                </a:lnTo>
                <a:lnTo>
                  <a:pt x="1062247" y="1129259"/>
                </a:lnTo>
                <a:lnTo>
                  <a:pt x="1067642" y="1134342"/>
                </a:lnTo>
                <a:lnTo>
                  <a:pt x="1073672" y="1139107"/>
                </a:lnTo>
                <a:lnTo>
                  <a:pt x="1080020" y="1143871"/>
                </a:lnTo>
                <a:lnTo>
                  <a:pt x="1086367" y="1148319"/>
                </a:lnTo>
                <a:lnTo>
                  <a:pt x="1092715" y="1152766"/>
                </a:lnTo>
                <a:lnTo>
                  <a:pt x="1099379" y="1157213"/>
                </a:lnTo>
                <a:lnTo>
                  <a:pt x="1106044" y="1160707"/>
                </a:lnTo>
                <a:lnTo>
                  <a:pt x="1113344" y="1164519"/>
                </a:lnTo>
                <a:lnTo>
                  <a:pt x="1114226" y="1165066"/>
                </a:lnTo>
                <a:lnTo>
                  <a:pt x="1124654" y="1169987"/>
                </a:lnTo>
                <a:lnTo>
                  <a:pt x="1136726" y="1174750"/>
                </a:lnTo>
                <a:lnTo>
                  <a:pt x="1148798" y="1178560"/>
                </a:lnTo>
                <a:lnTo>
                  <a:pt x="1161187" y="1181735"/>
                </a:lnTo>
                <a:lnTo>
                  <a:pt x="1173576" y="1184592"/>
                </a:lnTo>
                <a:lnTo>
                  <a:pt x="1186283" y="1186180"/>
                </a:lnTo>
                <a:lnTo>
                  <a:pt x="1198990" y="1187450"/>
                </a:lnTo>
                <a:lnTo>
                  <a:pt x="1212015" y="1187767"/>
                </a:lnTo>
                <a:lnTo>
                  <a:pt x="1223452" y="1187450"/>
                </a:lnTo>
                <a:lnTo>
                  <a:pt x="1234570" y="1186497"/>
                </a:lnTo>
                <a:lnTo>
                  <a:pt x="1245689" y="1185227"/>
                </a:lnTo>
                <a:lnTo>
                  <a:pt x="1256808" y="1183322"/>
                </a:lnTo>
                <a:lnTo>
                  <a:pt x="1267609" y="1180465"/>
                </a:lnTo>
                <a:lnTo>
                  <a:pt x="1278092" y="1177925"/>
                </a:lnTo>
                <a:lnTo>
                  <a:pt x="1288258" y="1174115"/>
                </a:lnTo>
                <a:lnTo>
                  <a:pt x="1298106" y="1170305"/>
                </a:lnTo>
                <a:lnTo>
                  <a:pt x="1308271" y="1165860"/>
                </a:lnTo>
                <a:lnTo>
                  <a:pt x="1317801" y="1160780"/>
                </a:lnTo>
                <a:lnTo>
                  <a:pt x="1327332" y="1155700"/>
                </a:lnTo>
                <a:lnTo>
                  <a:pt x="1335909" y="1149667"/>
                </a:lnTo>
                <a:lnTo>
                  <a:pt x="1344804" y="1143635"/>
                </a:lnTo>
                <a:lnTo>
                  <a:pt x="1353064" y="1136967"/>
                </a:lnTo>
                <a:lnTo>
                  <a:pt x="1361323" y="1130300"/>
                </a:lnTo>
                <a:lnTo>
                  <a:pt x="1368947" y="1122680"/>
                </a:lnTo>
                <a:lnTo>
                  <a:pt x="1376572" y="1115060"/>
                </a:lnTo>
                <a:lnTo>
                  <a:pt x="1383243" y="1106805"/>
                </a:lnTo>
                <a:lnTo>
                  <a:pt x="1389914" y="1098550"/>
                </a:lnTo>
                <a:lnTo>
                  <a:pt x="1395950" y="1089660"/>
                </a:lnTo>
                <a:lnTo>
                  <a:pt x="1401986" y="1081087"/>
                </a:lnTo>
                <a:lnTo>
                  <a:pt x="1407069" y="1071562"/>
                </a:lnTo>
                <a:lnTo>
                  <a:pt x="1412151" y="1062037"/>
                </a:lnTo>
                <a:lnTo>
                  <a:pt x="1416599" y="1051877"/>
                </a:lnTo>
                <a:lnTo>
                  <a:pt x="1420411" y="1042035"/>
                </a:lnTo>
                <a:lnTo>
                  <a:pt x="1424223" y="1031875"/>
                </a:lnTo>
                <a:lnTo>
                  <a:pt x="1426765" y="1021397"/>
                </a:lnTo>
                <a:lnTo>
                  <a:pt x="1429624" y="1010602"/>
                </a:lnTo>
                <a:lnTo>
                  <a:pt x="1431530" y="999490"/>
                </a:lnTo>
                <a:lnTo>
                  <a:pt x="1432800" y="988377"/>
                </a:lnTo>
                <a:lnTo>
                  <a:pt x="1433753" y="977265"/>
                </a:lnTo>
                <a:lnTo>
                  <a:pt x="1434071" y="965835"/>
                </a:lnTo>
                <a:lnTo>
                  <a:pt x="1429717" y="922005"/>
                </a:lnTo>
                <a:lnTo>
                  <a:pt x="1429447" y="920878"/>
                </a:lnTo>
                <a:lnTo>
                  <a:pt x="1427225" y="911348"/>
                </a:lnTo>
                <a:lnTo>
                  <a:pt x="1424687" y="902137"/>
                </a:lnTo>
                <a:lnTo>
                  <a:pt x="1421513" y="892607"/>
                </a:lnTo>
                <a:lnTo>
                  <a:pt x="1418339" y="884030"/>
                </a:lnTo>
                <a:lnTo>
                  <a:pt x="1414531" y="875136"/>
                </a:lnTo>
                <a:lnTo>
                  <a:pt x="1410405" y="866559"/>
                </a:lnTo>
                <a:lnTo>
                  <a:pt x="1405961" y="857983"/>
                </a:lnTo>
                <a:lnTo>
                  <a:pt x="1401201" y="849724"/>
                </a:lnTo>
                <a:lnTo>
                  <a:pt x="1396123" y="842100"/>
                </a:lnTo>
                <a:lnTo>
                  <a:pt x="1390728" y="834159"/>
                </a:lnTo>
                <a:lnTo>
                  <a:pt x="1385015" y="826853"/>
                </a:lnTo>
                <a:lnTo>
                  <a:pt x="1378985" y="819547"/>
                </a:lnTo>
                <a:lnTo>
                  <a:pt x="1372637" y="812876"/>
                </a:lnTo>
                <a:lnTo>
                  <a:pt x="1365973" y="806205"/>
                </a:lnTo>
                <a:lnTo>
                  <a:pt x="1359308" y="799852"/>
                </a:lnTo>
                <a:lnTo>
                  <a:pt x="1352008" y="793817"/>
                </a:lnTo>
                <a:lnTo>
                  <a:pt x="1345026" y="788099"/>
                </a:lnTo>
                <a:lnTo>
                  <a:pt x="1337092" y="782699"/>
                </a:lnTo>
                <a:lnTo>
                  <a:pt x="1329475" y="777616"/>
                </a:lnTo>
                <a:lnTo>
                  <a:pt x="1321540" y="772851"/>
                </a:lnTo>
                <a:lnTo>
                  <a:pt x="1313289" y="768404"/>
                </a:lnTo>
                <a:lnTo>
                  <a:pt x="1304402" y="763957"/>
                </a:lnTo>
                <a:lnTo>
                  <a:pt x="1296151" y="760463"/>
                </a:lnTo>
                <a:lnTo>
                  <a:pt x="1287581" y="756969"/>
                </a:lnTo>
                <a:lnTo>
                  <a:pt x="1278378" y="754110"/>
                </a:lnTo>
                <a:lnTo>
                  <a:pt x="1269174" y="751251"/>
                </a:lnTo>
                <a:lnTo>
                  <a:pt x="1259970" y="749027"/>
                </a:lnTo>
                <a:lnTo>
                  <a:pt x="1250449" y="747439"/>
                </a:lnTo>
                <a:lnTo>
                  <a:pt x="1240928" y="745851"/>
                </a:lnTo>
                <a:lnTo>
                  <a:pt x="1231407" y="744580"/>
                </a:lnTo>
                <a:lnTo>
                  <a:pt x="1221885" y="744263"/>
                </a:lnTo>
                <a:lnTo>
                  <a:pt x="1212047" y="743627"/>
                </a:lnTo>
                <a:close/>
                <a:moveTo>
                  <a:pt x="377991" y="743627"/>
                </a:moveTo>
                <a:lnTo>
                  <a:pt x="366883" y="744263"/>
                </a:lnTo>
                <a:lnTo>
                  <a:pt x="355458" y="744898"/>
                </a:lnTo>
                <a:lnTo>
                  <a:pt x="344350" y="746486"/>
                </a:lnTo>
                <a:lnTo>
                  <a:pt x="333559" y="748074"/>
                </a:lnTo>
                <a:lnTo>
                  <a:pt x="322768" y="750933"/>
                </a:lnTo>
                <a:lnTo>
                  <a:pt x="311978" y="753792"/>
                </a:lnTo>
                <a:lnTo>
                  <a:pt x="302139" y="757286"/>
                </a:lnTo>
                <a:lnTo>
                  <a:pt x="291983" y="761098"/>
                </a:lnTo>
                <a:lnTo>
                  <a:pt x="281827" y="765545"/>
                </a:lnTo>
                <a:lnTo>
                  <a:pt x="272306" y="770628"/>
                </a:lnTo>
                <a:lnTo>
                  <a:pt x="263420" y="776028"/>
                </a:lnTo>
                <a:lnTo>
                  <a:pt x="254216" y="781746"/>
                </a:lnTo>
                <a:lnTo>
                  <a:pt x="245329" y="787781"/>
                </a:lnTo>
                <a:lnTo>
                  <a:pt x="237078" y="794452"/>
                </a:lnTo>
                <a:lnTo>
                  <a:pt x="229143" y="801440"/>
                </a:lnTo>
                <a:lnTo>
                  <a:pt x="221209" y="808746"/>
                </a:lnTo>
                <a:lnTo>
                  <a:pt x="214227" y="816370"/>
                </a:lnTo>
                <a:lnTo>
                  <a:pt x="206927" y="824629"/>
                </a:lnTo>
                <a:lnTo>
                  <a:pt x="200580" y="833206"/>
                </a:lnTo>
                <a:lnTo>
                  <a:pt x="194232" y="841782"/>
                </a:lnTo>
                <a:lnTo>
                  <a:pt x="188837" y="850677"/>
                </a:lnTo>
                <a:lnTo>
                  <a:pt x="183124" y="860206"/>
                </a:lnTo>
                <a:lnTo>
                  <a:pt x="178364" y="869736"/>
                </a:lnTo>
                <a:lnTo>
                  <a:pt x="173921" y="879583"/>
                </a:lnTo>
                <a:lnTo>
                  <a:pt x="170112" y="889430"/>
                </a:lnTo>
                <a:lnTo>
                  <a:pt x="166621" y="899913"/>
                </a:lnTo>
                <a:lnTo>
                  <a:pt x="163447" y="910396"/>
                </a:lnTo>
                <a:lnTo>
                  <a:pt x="160908" y="921196"/>
                </a:lnTo>
                <a:lnTo>
                  <a:pt x="159004" y="931996"/>
                </a:lnTo>
                <a:lnTo>
                  <a:pt x="157735" y="943114"/>
                </a:lnTo>
                <a:lnTo>
                  <a:pt x="156465" y="954232"/>
                </a:lnTo>
                <a:lnTo>
                  <a:pt x="156465" y="965668"/>
                </a:lnTo>
                <a:lnTo>
                  <a:pt x="157100" y="980280"/>
                </a:lnTo>
                <a:lnTo>
                  <a:pt x="158052" y="994574"/>
                </a:lnTo>
                <a:lnTo>
                  <a:pt x="160591" y="1008551"/>
                </a:lnTo>
                <a:lnTo>
                  <a:pt x="163765" y="1022528"/>
                </a:lnTo>
                <a:lnTo>
                  <a:pt x="167573" y="1035869"/>
                </a:lnTo>
                <a:lnTo>
                  <a:pt x="172334" y="1049528"/>
                </a:lnTo>
                <a:lnTo>
                  <a:pt x="178364" y="1062234"/>
                </a:lnTo>
                <a:lnTo>
                  <a:pt x="184711" y="1074623"/>
                </a:lnTo>
                <a:lnTo>
                  <a:pt x="192011" y="1086376"/>
                </a:lnTo>
                <a:lnTo>
                  <a:pt x="199945" y="1097812"/>
                </a:lnTo>
                <a:lnTo>
                  <a:pt x="208514" y="1108929"/>
                </a:lnTo>
                <a:lnTo>
                  <a:pt x="218035" y="1119730"/>
                </a:lnTo>
                <a:lnTo>
                  <a:pt x="228509" y="1129259"/>
                </a:lnTo>
                <a:lnTo>
                  <a:pt x="238982" y="1138789"/>
                </a:lnTo>
                <a:lnTo>
                  <a:pt x="250725" y="1147683"/>
                </a:lnTo>
                <a:lnTo>
                  <a:pt x="262785" y="1155625"/>
                </a:lnTo>
                <a:lnTo>
                  <a:pt x="266962" y="1158095"/>
                </a:lnTo>
                <a:lnTo>
                  <a:pt x="268857" y="1159044"/>
                </a:lnTo>
                <a:lnTo>
                  <a:pt x="275203" y="1162857"/>
                </a:lnTo>
                <a:lnTo>
                  <a:pt x="281867" y="1166034"/>
                </a:lnTo>
                <a:lnTo>
                  <a:pt x="288849" y="1169212"/>
                </a:lnTo>
                <a:lnTo>
                  <a:pt x="295830" y="1172072"/>
                </a:lnTo>
                <a:lnTo>
                  <a:pt x="302812" y="1174931"/>
                </a:lnTo>
                <a:lnTo>
                  <a:pt x="310110" y="1177156"/>
                </a:lnTo>
                <a:lnTo>
                  <a:pt x="317092" y="1179380"/>
                </a:lnTo>
                <a:lnTo>
                  <a:pt x="324708" y="1181286"/>
                </a:lnTo>
                <a:lnTo>
                  <a:pt x="331689" y="1182875"/>
                </a:lnTo>
                <a:lnTo>
                  <a:pt x="339305" y="1184464"/>
                </a:lnTo>
                <a:lnTo>
                  <a:pt x="346921" y="1185735"/>
                </a:lnTo>
                <a:lnTo>
                  <a:pt x="354537" y="1186371"/>
                </a:lnTo>
                <a:lnTo>
                  <a:pt x="361836" y="1187324"/>
                </a:lnTo>
                <a:lnTo>
                  <a:pt x="369452" y="1187642"/>
                </a:lnTo>
                <a:lnTo>
                  <a:pt x="377068" y="1187642"/>
                </a:lnTo>
                <a:lnTo>
                  <a:pt x="386905" y="1187642"/>
                </a:lnTo>
                <a:lnTo>
                  <a:pt x="396742" y="1186688"/>
                </a:lnTo>
                <a:lnTo>
                  <a:pt x="406262" y="1185735"/>
                </a:lnTo>
                <a:lnTo>
                  <a:pt x="415782" y="1184146"/>
                </a:lnTo>
                <a:lnTo>
                  <a:pt x="424985" y="1182557"/>
                </a:lnTo>
                <a:lnTo>
                  <a:pt x="434505" y="1180015"/>
                </a:lnTo>
                <a:lnTo>
                  <a:pt x="443708" y="1177156"/>
                </a:lnTo>
                <a:lnTo>
                  <a:pt x="452276" y="1174614"/>
                </a:lnTo>
                <a:lnTo>
                  <a:pt x="461161" y="1170801"/>
                </a:lnTo>
                <a:lnTo>
                  <a:pt x="469729" y="1167305"/>
                </a:lnTo>
                <a:lnTo>
                  <a:pt x="477980" y="1162857"/>
                </a:lnTo>
                <a:lnTo>
                  <a:pt x="486548" y="1158726"/>
                </a:lnTo>
                <a:lnTo>
                  <a:pt x="494481" y="1153960"/>
                </a:lnTo>
                <a:lnTo>
                  <a:pt x="502414" y="1148558"/>
                </a:lnTo>
                <a:lnTo>
                  <a:pt x="509713" y="1143156"/>
                </a:lnTo>
                <a:lnTo>
                  <a:pt x="517329" y="1137436"/>
                </a:lnTo>
                <a:lnTo>
                  <a:pt x="524628" y="1131717"/>
                </a:lnTo>
                <a:lnTo>
                  <a:pt x="531292" y="1125362"/>
                </a:lnTo>
                <a:lnTo>
                  <a:pt x="537639" y="1118371"/>
                </a:lnTo>
                <a:lnTo>
                  <a:pt x="543985" y="1111698"/>
                </a:lnTo>
                <a:lnTo>
                  <a:pt x="550332" y="1104708"/>
                </a:lnTo>
                <a:lnTo>
                  <a:pt x="555727" y="1097082"/>
                </a:lnTo>
                <a:lnTo>
                  <a:pt x="561439" y="1089456"/>
                </a:lnTo>
                <a:lnTo>
                  <a:pt x="566199" y="1081512"/>
                </a:lnTo>
                <a:lnTo>
                  <a:pt x="570959" y="1073250"/>
                </a:lnTo>
                <a:lnTo>
                  <a:pt x="575719" y="1064988"/>
                </a:lnTo>
                <a:lnTo>
                  <a:pt x="579527" y="1056091"/>
                </a:lnTo>
                <a:lnTo>
                  <a:pt x="583335" y="1047512"/>
                </a:lnTo>
                <a:lnTo>
                  <a:pt x="586825" y="1038615"/>
                </a:lnTo>
                <a:lnTo>
                  <a:pt x="589681" y="1029082"/>
                </a:lnTo>
                <a:lnTo>
                  <a:pt x="592220" y="1019867"/>
                </a:lnTo>
                <a:lnTo>
                  <a:pt x="594441" y="1010335"/>
                </a:lnTo>
                <a:lnTo>
                  <a:pt x="596172" y="1003112"/>
                </a:lnTo>
                <a:lnTo>
                  <a:pt x="600152" y="965668"/>
                </a:lnTo>
                <a:lnTo>
                  <a:pt x="599517" y="954232"/>
                </a:lnTo>
                <a:lnTo>
                  <a:pt x="598883" y="943114"/>
                </a:lnTo>
                <a:lnTo>
                  <a:pt x="597296" y="931996"/>
                </a:lnTo>
                <a:lnTo>
                  <a:pt x="595392" y="921196"/>
                </a:lnTo>
                <a:lnTo>
                  <a:pt x="592853" y="910396"/>
                </a:lnTo>
                <a:lnTo>
                  <a:pt x="589679" y="899913"/>
                </a:lnTo>
                <a:lnTo>
                  <a:pt x="586505" y="889430"/>
                </a:lnTo>
                <a:lnTo>
                  <a:pt x="582697" y="879583"/>
                </a:lnTo>
                <a:lnTo>
                  <a:pt x="577936" y="869736"/>
                </a:lnTo>
                <a:lnTo>
                  <a:pt x="573175" y="860206"/>
                </a:lnTo>
                <a:lnTo>
                  <a:pt x="567780" y="850677"/>
                </a:lnTo>
                <a:lnTo>
                  <a:pt x="562067" y="841782"/>
                </a:lnTo>
                <a:lnTo>
                  <a:pt x="555720" y="833206"/>
                </a:lnTo>
                <a:lnTo>
                  <a:pt x="549373" y="824629"/>
                </a:lnTo>
                <a:lnTo>
                  <a:pt x="542073" y="816370"/>
                </a:lnTo>
                <a:lnTo>
                  <a:pt x="535091" y="808746"/>
                </a:lnTo>
                <a:lnTo>
                  <a:pt x="527156" y="801440"/>
                </a:lnTo>
                <a:lnTo>
                  <a:pt x="519222" y="794452"/>
                </a:lnTo>
                <a:lnTo>
                  <a:pt x="510653" y="787781"/>
                </a:lnTo>
                <a:lnTo>
                  <a:pt x="502084" y="781746"/>
                </a:lnTo>
                <a:lnTo>
                  <a:pt x="492880" y="776028"/>
                </a:lnTo>
                <a:lnTo>
                  <a:pt x="483676" y="770628"/>
                </a:lnTo>
                <a:lnTo>
                  <a:pt x="474155" y="765545"/>
                </a:lnTo>
                <a:lnTo>
                  <a:pt x="464317" y="761098"/>
                </a:lnTo>
                <a:lnTo>
                  <a:pt x="454478" y="757286"/>
                </a:lnTo>
                <a:lnTo>
                  <a:pt x="444005" y="753792"/>
                </a:lnTo>
                <a:lnTo>
                  <a:pt x="433531" y="750933"/>
                </a:lnTo>
                <a:lnTo>
                  <a:pt x="422741" y="748074"/>
                </a:lnTo>
                <a:lnTo>
                  <a:pt x="411950" y="746486"/>
                </a:lnTo>
                <a:lnTo>
                  <a:pt x="400842" y="744898"/>
                </a:lnTo>
                <a:lnTo>
                  <a:pt x="389417" y="744263"/>
                </a:lnTo>
                <a:lnTo>
                  <a:pt x="377991" y="743627"/>
                </a:lnTo>
                <a:close/>
                <a:moveTo>
                  <a:pt x="642045" y="0"/>
                </a:moveTo>
                <a:lnTo>
                  <a:pt x="651249" y="0"/>
                </a:lnTo>
                <a:lnTo>
                  <a:pt x="660453" y="318"/>
                </a:lnTo>
                <a:lnTo>
                  <a:pt x="669339" y="1270"/>
                </a:lnTo>
                <a:lnTo>
                  <a:pt x="678226" y="2541"/>
                </a:lnTo>
                <a:lnTo>
                  <a:pt x="687430" y="4129"/>
                </a:lnTo>
                <a:lnTo>
                  <a:pt x="695999" y="6035"/>
                </a:lnTo>
                <a:lnTo>
                  <a:pt x="705203" y="8259"/>
                </a:lnTo>
                <a:lnTo>
                  <a:pt x="713772" y="10800"/>
                </a:lnTo>
                <a:lnTo>
                  <a:pt x="722341" y="13977"/>
                </a:lnTo>
                <a:lnTo>
                  <a:pt x="730910" y="17471"/>
                </a:lnTo>
                <a:lnTo>
                  <a:pt x="737575" y="20647"/>
                </a:lnTo>
                <a:lnTo>
                  <a:pt x="743922" y="24142"/>
                </a:lnTo>
                <a:lnTo>
                  <a:pt x="750904" y="27953"/>
                </a:lnTo>
                <a:lnTo>
                  <a:pt x="757252" y="31765"/>
                </a:lnTo>
                <a:lnTo>
                  <a:pt x="763599" y="36212"/>
                </a:lnTo>
                <a:lnTo>
                  <a:pt x="769312" y="40660"/>
                </a:lnTo>
                <a:lnTo>
                  <a:pt x="775659" y="45742"/>
                </a:lnTo>
                <a:lnTo>
                  <a:pt x="781689" y="50824"/>
                </a:lnTo>
                <a:lnTo>
                  <a:pt x="787719" y="56542"/>
                </a:lnTo>
                <a:lnTo>
                  <a:pt x="793115" y="61942"/>
                </a:lnTo>
                <a:lnTo>
                  <a:pt x="798510" y="68295"/>
                </a:lnTo>
                <a:lnTo>
                  <a:pt x="803906" y="74649"/>
                </a:lnTo>
                <a:lnTo>
                  <a:pt x="808666" y="81319"/>
                </a:lnTo>
                <a:lnTo>
                  <a:pt x="813427" y="88625"/>
                </a:lnTo>
                <a:lnTo>
                  <a:pt x="818187" y="96249"/>
                </a:lnTo>
                <a:lnTo>
                  <a:pt x="822313" y="103555"/>
                </a:lnTo>
                <a:lnTo>
                  <a:pt x="826122" y="111496"/>
                </a:lnTo>
                <a:lnTo>
                  <a:pt x="830247" y="120073"/>
                </a:lnTo>
                <a:lnTo>
                  <a:pt x="833421" y="128650"/>
                </a:lnTo>
                <a:lnTo>
                  <a:pt x="835960" y="137862"/>
                </a:lnTo>
                <a:lnTo>
                  <a:pt x="838817" y="147074"/>
                </a:lnTo>
                <a:lnTo>
                  <a:pt x="841356" y="156603"/>
                </a:lnTo>
                <a:lnTo>
                  <a:pt x="842942" y="166450"/>
                </a:lnTo>
                <a:lnTo>
                  <a:pt x="844529" y="176615"/>
                </a:lnTo>
                <a:lnTo>
                  <a:pt x="845481" y="187416"/>
                </a:lnTo>
                <a:lnTo>
                  <a:pt x="846116" y="198216"/>
                </a:lnTo>
                <a:lnTo>
                  <a:pt x="846433" y="209334"/>
                </a:lnTo>
                <a:lnTo>
                  <a:pt x="846116" y="220769"/>
                </a:lnTo>
                <a:lnTo>
                  <a:pt x="845164" y="232840"/>
                </a:lnTo>
                <a:lnTo>
                  <a:pt x="843894" y="244911"/>
                </a:lnTo>
                <a:lnTo>
                  <a:pt x="841990" y="257299"/>
                </a:lnTo>
                <a:lnTo>
                  <a:pt x="840086" y="270323"/>
                </a:lnTo>
                <a:lnTo>
                  <a:pt x="838182" y="277947"/>
                </a:lnTo>
                <a:lnTo>
                  <a:pt x="835325" y="285571"/>
                </a:lnTo>
                <a:lnTo>
                  <a:pt x="831834" y="292559"/>
                </a:lnTo>
                <a:lnTo>
                  <a:pt x="827708" y="298912"/>
                </a:lnTo>
                <a:lnTo>
                  <a:pt x="823265" y="304947"/>
                </a:lnTo>
                <a:lnTo>
                  <a:pt x="818187" y="310665"/>
                </a:lnTo>
                <a:lnTo>
                  <a:pt x="812792" y="315748"/>
                </a:lnTo>
                <a:lnTo>
                  <a:pt x="806762" y="320195"/>
                </a:lnTo>
                <a:lnTo>
                  <a:pt x="800097" y="324007"/>
                </a:lnTo>
                <a:lnTo>
                  <a:pt x="793115" y="327183"/>
                </a:lnTo>
                <a:lnTo>
                  <a:pt x="786133" y="330042"/>
                </a:lnTo>
                <a:lnTo>
                  <a:pt x="778833" y="331630"/>
                </a:lnTo>
                <a:lnTo>
                  <a:pt x="771533" y="332901"/>
                </a:lnTo>
                <a:lnTo>
                  <a:pt x="763599" y="333219"/>
                </a:lnTo>
                <a:lnTo>
                  <a:pt x="755665" y="333219"/>
                </a:lnTo>
                <a:lnTo>
                  <a:pt x="748048" y="331948"/>
                </a:lnTo>
                <a:lnTo>
                  <a:pt x="740114" y="330042"/>
                </a:lnTo>
                <a:lnTo>
                  <a:pt x="732497" y="327183"/>
                </a:lnTo>
                <a:lnTo>
                  <a:pt x="725832" y="323689"/>
                </a:lnTo>
                <a:lnTo>
                  <a:pt x="719167" y="319560"/>
                </a:lnTo>
                <a:lnTo>
                  <a:pt x="713137" y="315430"/>
                </a:lnTo>
                <a:lnTo>
                  <a:pt x="707424" y="310030"/>
                </a:lnTo>
                <a:lnTo>
                  <a:pt x="702346" y="304630"/>
                </a:lnTo>
                <a:lnTo>
                  <a:pt x="697903" y="298594"/>
                </a:lnTo>
                <a:lnTo>
                  <a:pt x="694095" y="291924"/>
                </a:lnTo>
                <a:lnTo>
                  <a:pt x="690921" y="285253"/>
                </a:lnTo>
                <a:lnTo>
                  <a:pt x="688382" y="277947"/>
                </a:lnTo>
                <a:lnTo>
                  <a:pt x="686478" y="270959"/>
                </a:lnTo>
                <a:lnTo>
                  <a:pt x="685208" y="263335"/>
                </a:lnTo>
                <a:lnTo>
                  <a:pt x="684891" y="255393"/>
                </a:lnTo>
                <a:lnTo>
                  <a:pt x="685208" y="247452"/>
                </a:lnTo>
                <a:lnTo>
                  <a:pt x="686478" y="239828"/>
                </a:lnTo>
                <a:lnTo>
                  <a:pt x="688382" y="228393"/>
                </a:lnTo>
                <a:lnTo>
                  <a:pt x="689651" y="216322"/>
                </a:lnTo>
                <a:lnTo>
                  <a:pt x="689969" y="210604"/>
                </a:lnTo>
                <a:lnTo>
                  <a:pt x="689969" y="204887"/>
                </a:lnTo>
                <a:lnTo>
                  <a:pt x="689651" y="198851"/>
                </a:lnTo>
                <a:lnTo>
                  <a:pt x="689017" y="193451"/>
                </a:lnTo>
                <a:lnTo>
                  <a:pt x="688064" y="188369"/>
                </a:lnTo>
                <a:lnTo>
                  <a:pt x="686478" y="182968"/>
                </a:lnTo>
                <a:lnTo>
                  <a:pt x="684891" y="178204"/>
                </a:lnTo>
                <a:lnTo>
                  <a:pt x="682669" y="174074"/>
                </a:lnTo>
                <a:lnTo>
                  <a:pt x="679813" y="169945"/>
                </a:lnTo>
                <a:lnTo>
                  <a:pt x="676322" y="166450"/>
                </a:lnTo>
                <a:lnTo>
                  <a:pt x="672196" y="163592"/>
                </a:lnTo>
                <a:lnTo>
                  <a:pt x="667753" y="160733"/>
                </a:lnTo>
                <a:lnTo>
                  <a:pt x="663627" y="159144"/>
                </a:lnTo>
                <a:lnTo>
                  <a:pt x="658866" y="158191"/>
                </a:lnTo>
                <a:lnTo>
                  <a:pt x="654106" y="157238"/>
                </a:lnTo>
                <a:lnTo>
                  <a:pt x="649345" y="156921"/>
                </a:lnTo>
                <a:lnTo>
                  <a:pt x="644584" y="156921"/>
                </a:lnTo>
                <a:lnTo>
                  <a:pt x="639189" y="157238"/>
                </a:lnTo>
                <a:lnTo>
                  <a:pt x="634428" y="157556"/>
                </a:lnTo>
                <a:lnTo>
                  <a:pt x="629350" y="158827"/>
                </a:lnTo>
                <a:lnTo>
                  <a:pt x="624590" y="160097"/>
                </a:lnTo>
                <a:lnTo>
                  <a:pt x="620147" y="162003"/>
                </a:lnTo>
                <a:lnTo>
                  <a:pt x="615386" y="163909"/>
                </a:lnTo>
                <a:lnTo>
                  <a:pt x="611578" y="166450"/>
                </a:lnTo>
                <a:lnTo>
                  <a:pt x="607452" y="168674"/>
                </a:lnTo>
                <a:lnTo>
                  <a:pt x="603961" y="171851"/>
                </a:lnTo>
                <a:lnTo>
                  <a:pt x="600470" y="175027"/>
                </a:lnTo>
                <a:lnTo>
                  <a:pt x="597613" y="178839"/>
                </a:lnTo>
                <a:lnTo>
                  <a:pt x="592853" y="185510"/>
                </a:lnTo>
                <a:lnTo>
                  <a:pt x="586188" y="196628"/>
                </a:lnTo>
                <a:lnTo>
                  <a:pt x="566193" y="228393"/>
                </a:lnTo>
                <a:lnTo>
                  <a:pt x="540169" y="271911"/>
                </a:lnTo>
                <a:lnTo>
                  <a:pt x="508749" y="325277"/>
                </a:lnTo>
                <a:lnTo>
                  <a:pt x="435436" y="451386"/>
                </a:lnTo>
                <a:lnTo>
                  <a:pt x="356093" y="587977"/>
                </a:lnTo>
                <a:lnTo>
                  <a:pt x="367201" y="587659"/>
                </a:lnTo>
                <a:lnTo>
                  <a:pt x="377991" y="587342"/>
                </a:lnTo>
                <a:lnTo>
                  <a:pt x="391638" y="587342"/>
                </a:lnTo>
                <a:lnTo>
                  <a:pt x="405603" y="587977"/>
                </a:lnTo>
                <a:lnTo>
                  <a:pt x="419250" y="589248"/>
                </a:lnTo>
                <a:lnTo>
                  <a:pt x="432579" y="591153"/>
                </a:lnTo>
                <a:lnTo>
                  <a:pt x="446226" y="593377"/>
                </a:lnTo>
                <a:lnTo>
                  <a:pt x="459239" y="595918"/>
                </a:lnTo>
                <a:lnTo>
                  <a:pt x="472251" y="599095"/>
                </a:lnTo>
                <a:lnTo>
                  <a:pt x="484946" y="602271"/>
                </a:lnTo>
                <a:lnTo>
                  <a:pt x="497641" y="606719"/>
                </a:lnTo>
                <a:lnTo>
                  <a:pt x="510018" y="611166"/>
                </a:lnTo>
                <a:lnTo>
                  <a:pt x="522396" y="615930"/>
                </a:lnTo>
                <a:lnTo>
                  <a:pt x="534139" y="621013"/>
                </a:lnTo>
                <a:lnTo>
                  <a:pt x="546199" y="626731"/>
                </a:lnTo>
                <a:lnTo>
                  <a:pt x="557624" y="632448"/>
                </a:lnTo>
                <a:lnTo>
                  <a:pt x="569050" y="639437"/>
                </a:lnTo>
                <a:lnTo>
                  <a:pt x="580158" y="646108"/>
                </a:lnTo>
                <a:lnTo>
                  <a:pt x="590948" y="653096"/>
                </a:lnTo>
                <a:lnTo>
                  <a:pt x="601739" y="660720"/>
                </a:lnTo>
                <a:lnTo>
                  <a:pt x="611895" y="668661"/>
                </a:lnTo>
                <a:lnTo>
                  <a:pt x="621734" y="676602"/>
                </a:lnTo>
                <a:lnTo>
                  <a:pt x="631255" y="685497"/>
                </a:lnTo>
                <a:lnTo>
                  <a:pt x="640776" y="694073"/>
                </a:lnTo>
                <a:lnTo>
                  <a:pt x="649980" y="703285"/>
                </a:lnTo>
                <a:lnTo>
                  <a:pt x="658866" y="712815"/>
                </a:lnTo>
                <a:lnTo>
                  <a:pt x="667435" y="722662"/>
                </a:lnTo>
                <a:lnTo>
                  <a:pt x="675370" y="732509"/>
                </a:lnTo>
                <a:lnTo>
                  <a:pt x="683304" y="742992"/>
                </a:lnTo>
                <a:lnTo>
                  <a:pt x="690921" y="753792"/>
                </a:lnTo>
                <a:lnTo>
                  <a:pt x="697903" y="764275"/>
                </a:lnTo>
                <a:lnTo>
                  <a:pt x="704885" y="775393"/>
                </a:lnTo>
                <a:lnTo>
                  <a:pt x="711233" y="787146"/>
                </a:lnTo>
                <a:lnTo>
                  <a:pt x="716945" y="798581"/>
                </a:lnTo>
                <a:lnTo>
                  <a:pt x="724562" y="796040"/>
                </a:lnTo>
                <a:lnTo>
                  <a:pt x="732179" y="793499"/>
                </a:lnTo>
                <a:lnTo>
                  <a:pt x="740114" y="791275"/>
                </a:lnTo>
                <a:lnTo>
                  <a:pt x="748048" y="789369"/>
                </a:lnTo>
                <a:lnTo>
                  <a:pt x="755982" y="787781"/>
                </a:lnTo>
                <a:lnTo>
                  <a:pt x="763917" y="786193"/>
                </a:lnTo>
                <a:lnTo>
                  <a:pt x="772168" y="785558"/>
                </a:lnTo>
                <a:lnTo>
                  <a:pt x="780420" y="784922"/>
                </a:lnTo>
                <a:lnTo>
                  <a:pt x="792480" y="784605"/>
                </a:lnTo>
                <a:lnTo>
                  <a:pt x="804223" y="784922"/>
                </a:lnTo>
                <a:lnTo>
                  <a:pt x="816283" y="786193"/>
                </a:lnTo>
                <a:lnTo>
                  <a:pt x="827708" y="788099"/>
                </a:lnTo>
                <a:lnTo>
                  <a:pt x="839134" y="790322"/>
                </a:lnTo>
                <a:lnTo>
                  <a:pt x="850242" y="793499"/>
                </a:lnTo>
                <a:lnTo>
                  <a:pt x="861350" y="796993"/>
                </a:lnTo>
                <a:lnTo>
                  <a:pt x="872141" y="800805"/>
                </a:lnTo>
                <a:lnTo>
                  <a:pt x="878171" y="789052"/>
                </a:lnTo>
                <a:lnTo>
                  <a:pt x="884518" y="777616"/>
                </a:lnTo>
                <a:lnTo>
                  <a:pt x="891183" y="766498"/>
                </a:lnTo>
                <a:lnTo>
                  <a:pt x="898483" y="755380"/>
                </a:lnTo>
                <a:lnTo>
                  <a:pt x="905782" y="744580"/>
                </a:lnTo>
                <a:lnTo>
                  <a:pt x="913399" y="734098"/>
                </a:lnTo>
                <a:lnTo>
                  <a:pt x="921651" y="723933"/>
                </a:lnTo>
                <a:lnTo>
                  <a:pt x="930220" y="714403"/>
                </a:lnTo>
                <a:lnTo>
                  <a:pt x="938789" y="704556"/>
                </a:lnTo>
                <a:lnTo>
                  <a:pt x="947993" y="695344"/>
                </a:lnTo>
                <a:lnTo>
                  <a:pt x="957514" y="686132"/>
                </a:lnTo>
                <a:lnTo>
                  <a:pt x="967352" y="677873"/>
                </a:lnTo>
                <a:lnTo>
                  <a:pt x="977191" y="669614"/>
                </a:lnTo>
                <a:lnTo>
                  <a:pt x="987664" y="661673"/>
                </a:lnTo>
                <a:lnTo>
                  <a:pt x="998455" y="654049"/>
                </a:lnTo>
                <a:lnTo>
                  <a:pt x="1008928" y="646425"/>
                </a:lnTo>
                <a:lnTo>
                  <a:pt x="1020036" y="639755"/>
                </a:lnTo>
                <a:lnTo>
                  <a:pt x="1031779" y="633401"/>
                </a:lnTo>
                <a:lnTo>
                  <a:pt x="1043204" y="627048"/>
                </a:lnTo>
                <a:lnTo>
                  <a:pt x="1054947" y="621331"/>
                </a:lnTo>
                <a:lnTo>
                  <a:pt x="1067007" y="616248"/>
                </a:lnTo>
                <a:lnTo>
                  <a:pt x="1079385" y="611166"/>
                </a:lnTo>
                <a:lnTo>
                  <a:pt x="1091762" y="606719"/>
                </a:lnTo>
                <a:lnTo>
                  <a:pt x="1104457" y="602907"/>
                </a:lnTo>
                <a:lnTo>
                  <a:pt x="1117152" y="599095"/>
                </a:lnTo>
                <a:lnTo>
                  <a:pt x="1130482" y="595918"/>
                </a:lnTo>
                <a:lnTo>
                  <a:pt x="1143811" y="593377"/>
                </a:lnTo>
                <a:lnTo>
                  <a:pt x="1156824" y="591153"/>
                </a:lnTo>
                <a:lnTo>
                  <a:pt x="1170471" y="589248"/>
                </a:lnTo>
                <a:lnTo>
                  <a:pt x="1184435" y="587977"/>
                </a:lnTo>
                <a:lnTo>
                  <a:pt x="1198082" y="587342"/>
                </a:lnTo>
                <a:lnTo>
                  <a:pt x="1212047" y="587342"/>
                </a:lnTo>
                <a:lnTo>
                  <a:pt x="1228867" y="587342"/>
                </a:lnTo>
                <a:lnTo>
                  <a:pt x="1245371" y="588612"/>
                </a:lnTo>
                <a:lnTo>
                  <a:pt x="1261557" y="590518"/>
                </a:lnTo>
                <a:lnTo>
                  <a:pt x="1278060" y="592742"/>
                </a:lnTo>
                <a:lnTo>
                  <a:pt x="1293929" y="595918"/>
                </a:lnTo>
                <a:lnTo>
                  <a:pt x="1309797" y="600048"/>
                </a:lnTo>
                <a:lnTo>
                  <a:pt x="1325031" y="604495"/>
                </a:lnTo>
                <a:lnTo>
                  <a:pt x="1340583" y="609895"/>
                </a:lnTo>
                <a:lnTo>
                  <a:pt x="1355182" y="615613"/>
                </a:lnTo>
                <a:lnTo>
                  <a:pt x="1370098" y="621966"/>
                </a:lnTo>
                <a:lnTo>
                  <a:pt x="1384697" y="628954"/>
                </a:lnTo>
                <a:lnTo>
                  <a:pt x="1398662" y="636578"/>
                </a:lnTo>
                <a:lnTo>
                  <a:pt x="1411992" y="644837"/>
                </a:lnTo>
                <a:lnTo>
                  <a:pt x="1425639" y="653731"/>
                </a:lnTo>
                <a:lnTo>
                  <a:pt x="1438651" y="662626"/>
                </a:lnTo>
                <a:lnTo>
                  <a:pt x="1451028" y="672791"/>
                </a:lnTo>
                <a:lnTo>
                  <a:pt x="1463089" y="682955"/>
                </a:lnTo>
                <a:lnTo>
                  <a:pt x="1474831" y="693756"/>
                </a:lnTo>
                <a:lnTo>
                  <a:pt x="1486257" y="705191"/>
                </a:lnTo>
                <a:lnTo>
                  <a:pt x="1497047" y="716627"/>
                </a:lnTo>
                <a:lnTo>
                  <a:pt x="1500344" y="720649"/>
                </a:lnTo>
                <a:lnTo>
                  <a:pt x="1506819" y="705167"/>
                </a:lnTo>
                <a:lnTo>
                  <a:pt x="1554471" y="591184"/>
                </a:lnTo>
                <a:lnTo>
                  <a:pt x="1605616" y="472122"/>
                </a:lnTo>
                <a:lnTo>
                  <a:pt x="1631031" y="413384"/>
                </a:lnTo>
                <a:lnTo>
                  <a:pt x="1656127" y="356552"/>
                </a:lnTo>
                <a:lnTo>
                  <a:pt x="1680270" y="303529"/>
                </a:lnTo>
                <a:lnTo>
                  <a:pt x="1702508" y="254634"/>
                </a:lnTo>
                <a:lnTo>
                  <a:pt x="1723157" y="211772"/>
                </a:lnTo>
                <a:lnTo>
                  <a:pt x="1732369" y="192722"/>
                </a:lnTo>
                <a:lnTo>
                  <a:pt x="1740947" y="175577"/>
                </a:lnTo>
                <a:lnTo>
                  <a:pt x="1748889" y="160654"/>
                </a:lnTo>
                <a:lnTo>
                  <a:pt x="1756195" y="147637"/>
                </a:lnTo>
                <a:lnTo>
                  <a:pt x="1762549" y="136842"/>
                </a:lnTo>
                <a:lnTo>
                  <a:pt x="1767949" y="128904"/>
                </a:lnTo>
                <a:lnTo>
                  <a:pt x="1773667" y="121602"/>
                </a:lnTo>
                <a:lnTo>
                  <a:pt x="1779385" y="114617"/>
                </a:lnTo>
                <a:lnTo>
                  <a:pt x="1785421" y="107949"/>
                </a:lnTo>
                <a:lnTo>
                  <a:pt x="1792093" y="101599"/>
                </a:lnTo>
                <a:lnTo>
                  <a:pt x="1798446" y="95567"/>
                </a:lnTo>
                <a:lnTo>
                  <a:pt x="1805753" y="89852"/>
                </a:lnTo>
                <a:lnTo>
                  <a:pt x="1812741" y="84454"/>
                </a:lnTo>
                <a:lnTo>
                  <a:pt x="1820048" y="79374"/>
                </a:lnTo>
                <a:lnTo>
                  <a:pt x="1827990" y="74612"/>
                </a:lnTo>
                <a:lnTo>
                  <a:pt x="1835297" y="70167"/>
                </a:lnTo>
                <a:lnTo>
                  <a:pt x="1843238" y="65722"/>
                </a:lnTo>
                <a:lnTo>
                  <a:pt x="1851816" y="62229"/>
                </a:lnTo>
                <a:lnTo>
                  <a:pt x="1860075" y="58737"/>
                </a:lnTo>
                <a:lnTo>
                  <a:pt x="1868335" y="55562"/>
                </a:lnTo>
                <a:lnTo>
                  <a:pt x="1876594" y="52704"/>
                </a:lnTo>
                <a:lnTo>
                  <a:pt x="1885489" y="50164"/>
                </a:lnTo>
                <a:lnTo>
                  <a:pt x="1894067" y="47942"/>
                </a:lnTo>
                <a:lnTo>
                  <a:pt x="1902962" y="46354"/>
                </a:lnTo>
                <a:lnTo>
                  <a:pt x="1912174" y="44767"/>
                </a:lnTo>
                <a:lnTo>
                  <a:pt x="1920751" y="43814"/>
                </a:lnTo>
                <a:lnTo>
                  <a:pt x="1929964" y="43179"/>
                </a:lnTo>
                <a:lnTo>
                  <a:pt x="1939177" y="42862"/>
                </a:lnTo>
                <a:lnTo>
                  <a:pt x="1947754" y="42862"/>
                </a:lnTo>
                <a:lnTo>
                  <a:pt x="1956967" y="43179"/>
                </a:lnTo>
                <a:lnTo>
                  <a:pt x="1966179" y="43814"/>
                </a:lnTo>
                <a:lnTo>
                  <a:pt x="1975074" y="45084"/>
                </a:lnTo>
                <a:lnTo>
                  <a:pt x="1983969" y="46672"/>
                </a:lnTo>
                <a:lnTo>
                  <a:pt x="1993182" y="48577"/>
                </a:lnTo>
                <a:lnTo>
                  <a:pt x="2001759" y="51117"/>
                </a:lnTo>
                <a:lnTo>
                  <a:pt x="2010654" y="53974"/>
                </a:lnTo>
                <a:lnTo>
                  <a:pt x="2019231" y="57149"/>
                </a:lnTo>
                <a:lnTo>
                  <a:pt x="2027491" y="60642"/>
                </a:lnTo>
                <a:lnTo>
                  <a:pt x="2034480" y="63499"/>
                </a:lnTo>
                <a:lnTo>
                  <a:pt x="2040833" y="66992"/>
                </a:lnTo>
                <a:lnTo>
                  <a:pt x="2047504" y="70484"/>
                </a:lnTo>
                <a:lnTo>
                  <a:pt x="2053858" y="74612"/>
                </a:lnTo>
                <a:lnTo>
                  <a:pt x="2060211" y="78739"/>
                </a:lnTo>
                <a:lnTo>
                  <a:pt x="2066565" y="83502"/>
                </a:lnTo>
                <a:lnTo>
                  <a:pt x="2072601" y="88264"/>
                </a:lnTo>
                <a:lnTo>
                  <a:pt x="2078319" y="93662"/>
                </a:lnTo>
                <a:lnTo>
                  <a:pt x="2084355" y="99059"/>
                </a:lnTo>
                <a:lnTo>
                  <a:pt x="2090073" y="105092"/>
                </a:lnTo>
                <a:lnTo>
                  <a:pt x="2095473" y="111124"/>
                </a:lnTo>
                <a:lnTo>
                  <a:pt x="2100556" y="117474"/>
                </a:lnTo>
                <a:lnTo>
                  <a:pt x="2105957" y="124459"/>
                </a:lnTo>
                <a:lnTo>
                  <a:pt x="2110722" y="131127"/>
                </a:lnTo>
                <a:lnTo>
                  <a:pt x="2114852" y="138747"/>
                </a:lnTo>
                <a:lnTo>
                  <a:pt x="2119299" y="146367"/>
                </a:lnTo>
                <a:lnTo>
                  <a:pt x="2123429" y="154622"/>
                </a:lnTo>
                <a:lnTo>
                  <a:pt x="2126923" y="162877"/>
                </a:lnTo>
                <a:lnTo>
                  <a:pt x="2130100" y="171449"/>
                </a:lnTo>
                <a:lnTo>
                  <a:pt x="2133277" y="180339"/>
                </a:lnTo>
                <a:lnTo>
                  <a:pt x="2135501" y="189547"/>
                </a:lnTo>
                <a:lnTo>
                  <a:pt x="2138042" y="199389"/>
                </a:lnTo>
                <a:lnTo>
                  <a:pt x="2139948" y="209549"/>
                </a:lnTo>
                <a:lnTo>
                  <a:pt x="2141219" y="219392"/>
                </a:lnTo>
                <a:lnTo>
                  <a:pt x="2142490" y="230187"/>
                </a:lnTo>
                <a:lnTo>
                  <a:pt x="2143125" y="240664"/>
                </a:lnTo>
                <a:lnTo>
                  <a:pt x="2143125" y="252412"/>
                </a:lnTo>
                <a:lnTo>
                  <a:pt x="2142807" y="263842"/>
                </a:lnTo>
                <a:lnTo>
                  <a:pt x="2141854" y="275589"/>
                </a:lnTo>
                <a:lnTo>
                  <a:pt x="2140901" y="287654"/>
                </a:lnTo>
                <a:lnTo>
                  <a:pt x="2139313" y="300354"/>
                </a:lnTo>
                <a:lnTo>
                  <a:pt x="2136771" y="313054"/>
                </a:lnTo>
                <a:lnTo>
                  <a:pt x="2134865" y="320992"/>
                </a:lnTo>
                <a:lnTo>
                  <a:pt x="2132006" y="327977"/>
                </a:lnTo>
                <a:lnTo>
                  <a:pt x="2128829" y="335279"/>
                </a:lnTo>
                <a:lnTo>
                  <a:pt x="2125017" y="341629"/>
                </a:lnTo>
                <a:lnTo>
                  <a:pt x="2120252" y="347979"/>
                </a:lnTo>
                <a:lnTo>
                  <a:pt x="2114852" y="353377"/>
                </a:lnTo>
                <a:lnTo>
                  <a:pt x="2109451" y="358139"/>
                </a:lnTo>
                <a:lnTo>
                  <a:pt x="2103415" y="362902"/>
                </a:lnTo>
                <a:lnTo>
                  <a:pt x="2097062" y="366712"/>
                </a:lnTo>
                <a:lnTo>
                  <a:pt x="2090073" y="369887"/>
                </a:lnTo>
                <a:lnTo>
                  <a:pt x="2083084" y="372427"/>
                </a:lnTo>
                <a:lnTo>
                  <a:pt x="2075778" y="374649"/>
                </a:lnTo>
                <a:lnTo>
                  <a:pt x="2068153" y="375602"/>
                </a:lnTo>
                <a:lnTo>
                  <a:pt x="2060211" y="376237"/>
                </a:lnTo>
                <a:lnTo>
                  <a:pt x="2052587" y="375602"/>
                </a:lnTo>
                <a:lnTo>
                  <a:pt x="2044645" y="374649"/>
                </a:lnTo>
                <a:lnTo>
                  <a:pt x="2036703" y="372427"/>
                </a:lnTo>
                <a:lnTo>
                  <a:pt x="2029715" y="369887"/>
                </a:lnTo>
                <a:lnTo>
                  <a:pt x="2022408" y="366712"/>
                </a:lnTo>
                <a:lnTo>
                  <a:pt x="2015737" y="362584"/>
                </a:lnTo>
                <a:lnTo>
                  <a:pt x="2009701" y="357822"/>
                </a:lnTo>
                <a:lnTo>
                  <a:pt x="2004300" y="352742"/>
                </a:lnTo>
                <a:lnTo>
                  <a:pt x="1998900" y="347027"/>
                </a:lnTo>
                <a:lnTo>
                  <a:pt x="1994770" y="341312"/>
                </a:lnTo>
                <a:lnTo>
                  <a:pt x="1990640" y="334962"/>
                </a:lnTo>
                <a:lnTo>
                  <a:pt x="1987463" y="327977"/>
                </a:lnTo>
                <a:lnTo>
                  <a:pt x="1985240" y="320992"/>
                </a:lnTo>
                <a:lnTo>
                  <a:pt x="1983016" y="313372"/>
                </a:lnTo>
                <a:lnTo>
                  <a:pt x="1982063" y="305752"/>
                </a:lnTo>
                <a:lnTo>
                  <a:pt x="1981428" y="298449"/>
                </a:lnTo>
                <a:lnTo>
                  <a:pt x="1982063" y="290512"/>
                </a:lnTo>
                <a:lnTo>
                  <a:pt x="1983016" y="282574"/>
                </a:lnTo>
                <a:lnTo>
                  <a:pt x="1985240" y="270827"/>
                </a:lnTo>
                <a:lnTo>
                  <a:pt x="1986193" y="259397"/>
                </a:lnTo>
                <a:lnTo>
                  <a:pt x="1986828" y="253364"/>
                </a:lnTo>
                <a:lnTo>
                  <a:pt x="1986828" y="247649"/>
                </a:lnTo>
                <a:lnTo>
                  <a:pt x="1986193" y="241934"/>
                </a:lnTo>
                <a:lnTo>
                  <a:pt x="1985875" y="236537"/>
                </a:lnTo>
                <a:lnTo>
                  <a:pt x="1984604" y="230822"/>
                </a:lnTo>
                <a:lnTo>
                  <a:pt x="1983651" y="226059"/>
                </a:lnTo>
                <a:lnTo>
                  <a:pt x="1981428" y="221297"/>
                </a:lnTo>
                <a:lnTo>
                  <a:pt x="1979204" y="216852"/>
                </a:lnTo>
                <a:lnTo>
                  <a:pt x="1976345" y="212724"/>
                </a:lnTo>
                <a:lnTo>
                  <a:pt x="1973168" y="209549"/>
                </a:lnTo>
                <a:lnTo>
                  <a:pt x="1969356" y="206374"/>
                </a:lnTo>
                <a:lnTo>
                  <a:pt x="1964591" y="203834"/>
                </a:lnTo>
                <a:lnTo>
                  <a:pt x="1960143" y="202247"/>
                </a:lnTo>
                <a:lnTo>
                  <a:pt x="1955696" y="200977"/>
                </a:lnTo>
                <a:lnTo>
                  <a:pt x="1950931" y="200024"/>
                </a:lnTo>
                <a:lnTo>
                  <a:pt x="1945848" y="199389"/>
                </a:lnTo>
                <a:lnTo>
                  <a:pt x="1941083" y="199389"/>
                </a:lnTo>
                <a:lnTo>
                  <a:pt x="1936000" y="200024"/>
                </a:lnTo>
                <a:lnTo>
                  <a:pt x="1931235" y="200659"/>
                </a:lnTo>
                <a:lnTo>
                  <a:pt x="1926470" y="201612"/>
                </a:lnTo>
                <a:lnTo>
                  <a:pt x="1921705" y="203199"/>
                </a:lnTo>
                <a:lnTo>
                  <a:pt x="1916939" y="204787"/>
                </a:lnTo>
                <a:lnTo>
                  <a:pt x="1912492" y="206692"/>
                </a:lnTo>
                <a:lnTo>
                  <a:pt x="1908044" y="208914"/>
                </a:lnTo>
                <a:lnTo>
                  <a:pt x="1904232" y="211772"/>
                </a:lnTo>
                <a:lnTo>
                  <a:pt x="1900420" y="214629"/>
                </a:lnTo>
                <a:lnTo>
                  <a:pt x="1897243" y="217804"/>
                </a:lnTo>
                <a:lnTo>
                  <a:pt x="1894702" y="221297"/>
                </a:lnTo>
                <a:lnTo>
                  <a:pt x="1891525" y="226059"/>
                </a:lnTo>
                <a:lnTo>
                  <a:pt x="1887395" y="232409"/>
                </a:lnTo>
                <a:lnTo>
                  <a:pt x="1877865" y="250189"/>
                </a:lnTo>
                <a:lnTo>
                  <a:pt x="1866111" y="274002"/>
                </a:lnTo>
                <a:lnTo>
                  <a:pt x="1852133" y="303847"/>
                </a:lnTo>
                <a:lnTo>
                  <a:pt x="1835932" y="338772"/>
                </a:lnTo>
                <a:lnTo>
                  <a:pt x="1817824" y="378142"/>
                </a:lnTo>
                <a:lnTo>
                  <a:pt x="1798446" y="421639"/>
                </a:lnTo>
                <a:lnTo>
                  <a:pt x="1777797" y="468947"/>
                </a:lnTo>
                <a:lnTo>
                  <a:pt x="1733005" y="573087"/>
                </a:lnTo>
                <a:lnTo>
                  <a:pt x="1685035" y="685164"/>
                </a:lnTo>
                <a:lnTo>
                  <a:pt x="1635478" y="803274"/>
                </a:lnTo>
                <a:lnTo>
                  <a:pt x="1586238" y="921702"/>
                </a:lnTo>
                <a:lnTo>
                  <a:pt x="1591003" y="965835"/>
                </a:lnTo>
                <a:lnTo>
                  <a:pt x="1590368" y="975677"/>
                </a:lnTo>
                <a:lnTo>
                  <a:pt x="1590050" y="985202"/>
                </a:lnTo>
                <a:lnTo>
                  <a:pt x="1589733" y="994727"/>
                </a:lnTo>
                <a:lnTo>
                  <a:pt x="1588779" y="1004252"/>
                </a:lnTo>
                <a:lnTo>
                  <a:pt x="1587827" y="1013777"/>
                </a:lnTo>
                <a:lnTo>
                  <a:pt x="1586556" y="1023302"/>
                </a:lnTo>
                <a:lnTo>
                  <a:pt x="1584967" y="1032827"/>
                </a:lnTo>
                <a:lnTo>
                  <a:pt x="1583061" y="1042035"/>
                </a:lnTo>
                <a:lnTo>
                  <a:pt x="1578614" y="1060450"/>
                </a:lnTo>
                <a:lnTo>
                  <a:pt x="1573849" y="1078230"/>
                </a:lnTo>
                <a:lnTo>
                  <a:pt x="1567813" y="1096010"/>
                </a:lnTo>
                <a:lnTo>
                  <a:pt x="1561142" y="1113155"/>
                </a:lnTo>
                <a:lnTo>
                  <a:pt x="1553200" y="1129665"/>
                </a:lnTo>
                <a:lnTo>
                  <a:pt x="1544940" y="1146175"/>
                </a:lnTo>
                <a:lnTo>
                  <a:pt x="1535728" y="1162050"/>
                </a:lnTo>
                <a:lnTo>
                  <a:pt x="1525880" y="1177290"/>
                </a:lnTo>
                <a:lnTo>
                  <a:pt x="1515396" y="1192212"/>
                </a:lnTo>
                <a:lnTo>
                  <a:pt x="1504278" y="1206500"/>
                </a:lnTo>
                <a:lnTo>
                  <a:pt x="1492524" y="1220152"/>
                </a:lnTo>
                <a:lnTo>
                  <a:pt x="1479817" y="1233487"/>
                </a:lnTo>
                <a:lnTo>
                  <a:pt x="1466474" y="1246187"/>
                </a:lnTo>
                <a:lnTo>
                  <a:pt x="1452814" y="1257935"/>
                </a:lnTo>
                <a:lnTo>
                  <a:pt x="1438519" y="1269047"/>
                </a:lnTo>
                <a:lnTo>
                  <a:pt x="1423588" y="1279842"/>
                </a:lnTo>
                <a:lnTo>
                  <a:pt x="1408339" y="1289367"/>
                </a:lnTo>
                <a:lnTo>
                  <a:pt x="1392455" y="1298575"/>
                </a:lnTo>
                <a:lnTo>
                  <a:pt x="1375936" y="1306830"/>
                </a:lnTo>
                <a:lnTo>
                  <a:pt x="1359417" y="1314767"/>
                </a:lnTo>
                <a:lnTo>
                  <a:pt x="1342263" y="1321435"/>
                </a:lnTo>
                <a:lnTo>
                  <a:pt x="1324473" y="1327467"/>
                </a:lnTo>
                <a:lnTo>
                  <a:pt x="1306683" y="1332230"/>
                </a:lnTo>
                <a:lnTo>
                  <a:pt x="1288258" y="1336675"/>
                </a:lnTo>
                <a:lnTo>
                  <a:pt x="1279045" y="1338580"/>
                </a:lnTo>
                <a:lnTo>
                  <a:pt x="1269515" y="1340167"/>
                </a:lnTo>
                <a:lnTo>
                  <a:pt x="1259984" y="1341437"/>
                </a:lnTo>
                <a:lnTo>
                  <a:pt x="1250454" y="1342390"/>
                </a:lnTo>
                <a:lnTo>
                  <a:pt x="1240924" y="1343342"/>
                </a:lnTo>
                <a:lnTo>
                  <a:pt x="1231393" y="1343660"/>
                </a:lnTo>
                <a:lnTo>
                  <a:pt x="1221863" y="1343977"/>
                </a:lnTo>
                <a:lnTo>
                  <a:pt x="1212015" y="1344612"/>
                </a:lnTo>
                <a:lnTo>
                  <a:pt x="1200897" y="1343977"/>
                </a:lnTo>
                <a:lnTo>
                  <a:pt x="1189778" y="1343660"/>
                </a:lnTo>
                <a:lnTo>
                  <a:pt x="1178977" y="1343025"/>
                </a:lnTo>
                <a:lnTo>
                  <a:pt x="1167858" y="1341755"/>
                </a:lnTo>
                <a:lnTo>
                  <a:pt x="1157375" y="1340485"/>
                </a:lnTo>
                <a:lnTo>
                  <a:pt x="1146574" y="1338580"/>
                </a:lnTo>
                <a:lnTo>
                  <a:pt x="1135773" y="1336675"/>
                </a:lnTo>
                <a:lnTo>
                  <a:pt x="1124972" y="1334135"/>
                </a:lnTo>
                <a:lnTo>
                  <a:pt x="1114806" y="1331912"/>
                </a:lnTo>
                <a:lnTo>
                  <a:pt x="1104005" y="1328737"/>
                </a:lnTo>
                <a:lnTo>
                  <a:pt x="1093840" y="1325562"/>
                </a:lnTo>
                <a:lnTo>
                  <a:pt x="1083356" y="1321752"/>
                </a:lnTo>
                <a:lnTo>
                  <a:pt x="1073508" y="1318260"/>
                </a:lnTo>
                <a:lnTo>
                  <a:pt x="1063343" y="1313815"/>
                </a:lnTo>
                <a:lnTo>
                  <a:pt x="1053177" y="1309687"/>
                </a:lnTo>
                <a:lnTo>
                  <a:pt x="1043329" y="1304925"/>
                </a:lnTo>
                <a:lnTo>
                  <a:pt x="1041162" y="1303645"/>
                </a:lnTo>
                <a:lnTo>
                  <a:pt x="1031779" y="1298569"/>
                </a:lnTo>
                <a:lnTo>
                  <a:pt x="1019719" y="1291580"/>
                </a:lnTo>
                <a:lnTo>
                  <a:pt x="1008293" y="1284910"/>
                </a:lnTo>
                <a:lnTo>
                  <a:pt x="997185" y="1277286"/>
                </a:lnTo>
                <a:lnTo>
                  <a:pt x="986395" y="1269980"/>
                </a:lnTo>
                <a:lnTo>
                  <a:pt x="976239" y="1262039"/>
                </a:lnTo>
                <a:lnTo>
                  <a:pt x="965765" y="1253462"/>
                </a:lnTo>
                <a:lnTo>
                  <a:pt x="956244" y="1244885"/>
                </a:lnTo>
                <a:lnTo>
                  <a:pt x="946723" y="1235673"/>
                </a:lnTo>
                <a:lnTo>
                  <a:pt x="937519" y="1226461"/>
                </a:lnTo>
                <a:lnTo>
                  <a:pt x="928950" y="1216932"/>
                </a:lnTo>
                <a:lnTo>
                  <a:pt x="920064" y="1207084"/>
                </a:lnTo>
                <a:lnTo>
                  <a:pt x="912130" y="1197237"/>
                </a:lnTo>
                <a:lnTo>
                  <a:pt x="904830" y="1186755"/>
                </a:lnTo>
                <a:lnTo>
                  <a:pt x="897213" y="1176272"/>
                </a:lnTo>
                <a:lnTo>
                  <a:pt x="889914" y="1165154"/>
                </a:lnTo>
                <a:lnTo>
                  <a:pt x="883566" y="1154036"/>
                </a:lnTo>
                <a:lnTo>
                  <a:pt x="877219" y="1142918"/>
                </a:lnTo>
                <a:lnTo>
                  <a:pt x="871506" y="1131165"/>
                </a:lnTo>
                <a:lnTo>
                  <a:pt x="866111" y="1119412"/>
                </a:lnTo>
                <a:lnTo>
                  <a:pt x="861033" y="1107341"/>
                </a:lnTo>
                <a:lnTo>
                  <a:pt x="856272" y="1095588"/>
                </a:lnTo>
                <a:lnTo>
                  <a:pt x="852464" y="1083200"/>
                </a:lnTo>
                <a:lnTo>
                  <a:pt x="848338" y="1070493"/>
                </a:lnTo>
                <a:lnTo>
                  <a:pt x="845164" y="1057787"/>
                </a:lnTo>
                <a:lnTo>
                  <a:pt x="841990" y="1045081"/>
                </a:lnTo>
                <a:lnTo>
                  <a:pt x="839769" y="1032057"/>
                </a:lnTo>
                <a:lnTo>
                  <a:pt x="837547" y="1019351"/>
                </a:lnTo>
                <a:lnTo>
                  <a:pt x="835960" y="1005692"/>
                </a:lnTo>
                <a:lnTo>
                  <a:pt x="835008" y="992668"/>
                </a:lnTo>
                <a:lnTo>
                  <a:pt x="834056" y="979327"/>
                </a:lnTo>
                <a:lnTo>
                  <a:pt x="833739" y="965668"/>
                </a:lnTo>
                <a:lnTo>
                  <a:pt x="834056" y="960903"/>
                </a:lnTo>
                <a:lnTo>
                  <a:pt x="830882" y="957726"/>
                </a:lnTo>
                <a:lnTo>
                  <a:pt x="827708" y="954550"/>
                </a:lnTo>
                <a:lnTo>
                  <a:pt x="824217" y="952326"/>
                </a:lnTo>
                <a:lnTo>
                  <a:pt x="820726" y="950103"/>
                </a:lnTo>
                <a:lnTo>
                  <a:pt x="816918" y="948197"/>
                </a:lnTo>
                <a:lnTo>
                  <a:pt x="813744" y="946608"/>
                </a:lnTo>
                <a:lnTo>
                  <a:pt x="807079" y="944384"/>
                </a:lnTo>
                <a:lnTo>
                  <a:pt x="800732" y="942796"/>
                </a:lnTo>
                <a:lnTo>
                  <a:pt x="795336" y="941843"/>
                </a:lnTo>
                <a:lnTo>
                  <a:pt x="790576" y="941526"/>
                </a:lnTo>
                <a:lnTo>
                  <a:pt x="787402" y="941526"/>
                </a:lnTo>
                <a:lnTo>
                  <a:pt x="782007" y="941843"/>
                </a:lnTo>
                <a:lnTo>
                  <a:pt x="777246" y="942796"/>
                </a:lnTo>
                <a:lnTo>
                  <a:pt x="773120" y="943749"/>
                </a:lnTo>
                <a:lnTo>
                  <a:pt x="768677" y="945973"/>
                </a:lnTo>
                <a:lnTo>
                  <a:pt x="765186" y="947879"/>
                </a:lnTo>
                <a:lnTo>
                  <a:pt x="761378" y="949785"/>
                </a:lnTo>
                <a:lnTo>
                  <a:pt x="758839" y="952644"/>
                </a:lnTo>
                <a:lnTo>
                  <a:pt x="755982" y="955503"/>
                </a:lnTo>
                <a:lnTo>
                  <a:pt x="756300" y="960585"/>
                </a:lnTo>
                <a:lnTo>
                  <a:pt x="756300" y="965668"/>
                </a:lnTo>
                <a:lnTo>
                  <a:pt x="748683" y="1041904"/>
                </a:lnTo>
                <a:lnTo>
                  <a:pt x="747731" y="1049846"/>
                </a:lnTo>
                <a:lnTo>
                  <a:pt x="745509" y="1057152"/>
                </a:lnTo>
                <a:lnTo>
                  <a:pt x="742970" y="1064140"/>
                </a:lnTo>
                <a:lnTo>
                  <a:pt x="741194" y="1067695"/>
                </a:lnTo>
                <a:lnTo>
                  <a:pt x="739463" y="1073886"/>
                </a:lnTo>
                <a:lnTo>
                  <a:pt x="734703" y="1089773"/>
                </a:lnTo>
                <a:lnTo>
                  <a:pt x="728674" y="1105025"/>
                </a:lnTo>
                <a:lnTo>
                  <a:pt x="722327" y="1119960"/>
                </a:lnTo>
                <a:lnTo>
                  <a:pt x="715663" y="1134894"/>
                </a:lnTo>
                <a:lnTo>
                  <a:pt x="708047" y="1149193"/>
                </a:lnTo>
                <a:lnTo>
                  <a:pt x="699796" y="1162857"/>
                </a:lnTo>
                <a:lnTo>
                  <a:pt x="691228" y="1176520"/>
                </a:lnTo>
                <a:lnTo>
                  <a:pt x="682025" y="1189548"/>
                </a:lnTo>
                <a:lnTo>
                  <a:pt x="672188" y="1202258"/>
                </a:lnTo>
                <a:lnTo>
                  <a:pt x="661716" y="1214651"/>
                </a:lnTo>
                <a:lnTo>
                  <a:pt x="650927" y="1226408"/>
                </a:lnTo>
                <a:lnTo>
                  <a:pt x="639820" y="1237529"/>
                </a:lnTo>
                <a:lnTo>
                  <a:pt x="628079" y="1248333"/>
                </a:lnTo>
                <a:lnTo>
                  <a:pt x="616020" y="1258819"/>
                </a:lnTo>
                <a:lnTo>
                  <a:pt x="603327" y="1268669"/>
                </a:lnTo>
                <a:lnTo>
                  <a:pt x="590633" y="1277884"/>
                </a:lnTo>
                <a:lnTo>
                  <a:pt x="577305" y="1286463"/>
                </a:lnTo>
                <a:lnTo>
                  <a:pt x="563343" y="1294725"/>
                </a:lnTo>
                <a:lnTo>
                  <a:pt x="549380" y="1302351"/>
                </a:lnTo>
                <a:lnTo>
                  <a:pt x="535100" y="1309659"/>
                </a:lnTo>
                <a:lnTo>
                  <a:pt x="520503" y="1316014"/>
                </a:lnTo>
                <a:lnTo>
                  <a:pt x="505588" y="1321734"/>
                </a:lnTo>
                <a:lnTo>
                  <a:pt x="490356" y="1327136"/>
                </a:lnTo>
                <a:lnTo>
                  <a:pt x="474489" y="1331266"/>
                </a:lnTo>
                <a:lnTo>
                  <a:pt x="458940" y="1335397"/>
                </a:lnTo>
                <a:lnTo>
                  <a:pt x="442756" y="1338575"/>
                </a:lnTo>
                <a:lnTo>
                  <a:pt x="426889" y="1340799"/>
                </a:lnTo>
                <a:lnTo>
                  <a:pt x="410388" y="1343023"/>
                </a:lnTo>
                <a:lnTo>
                  <a:pt x="393886" y="1343977"/>
                </a:lnTo>
                <a:lnTo>
                  <a:pt x="377068" y="1344612"/>
                </a:lnTo>
                <a:lnTo>
                  <a:pt x="364374" y="1343977"/>
                </a:lnTo>
                <a:lnTo>
                  <a:pt x="351364" y="1343341"/>
                </a:lnTo>
                <a:lnTo>
                  <a:pt x="338036" y="1342388"/>
                </a:lnTo>
                <a:lnTo>
                  <a:pt x="325342" y="1340799"/>
                </a:lnTo>
                <a:lnTo>
                  <a:pt x="312649" y="1338893"/>
                </a:lnTo>
                <a:lnTo>
                  <a:pt x="299956" y="1336668"/>
                </a:lnTo>
                <a:lnTo>
                  <a:pt x="287262" y="1333491"/>
                </a:lnTo>
                <a:lnTo>
                  <a:pt x="275203" y="1330313"/>
                </a:lnTo>
                <a:lnTo>
                  <a:pt x="262827" y="1326500"/>
                </a:lnTo>
                <a:lnTo>
                  <a:pt x="250451" y="1322687"/>
                </a:lnTo>
                <a:lnTo>
                  <a:pt x="238075" y="1317921"/>
                </a:lnTo>
                <a:lnTo>
                  <a:pt x="226334" y="1313154"/>
                </a:lnTo>
                <a:lnTo>
                  <a:pt x="214910" y="1307435"/>
                </a:lnTo>
                <a:lnTo>
                  <a:pt x="202851" y="1302033"/>
                </a:lnTo>
                <a:lnTo>
                  <a:pt x="191745" y="1295678"/>
                </a:lnTo>
                <a:lnTo>
                  <a:pt x="180638" y="1289323"/>
                </a:lnTo>
                <a:lnTo>
                  <a:pt x="175256" y="1285473"/>
                </a:lnTo>
                <a:lnTo>
                  <a:pt x="170747" y="1282686"/>
                </a:lnTo>
                <a:lnTo>
                  <a:pt x="160591" y="1275380"/>
                </a:lnTo>
                <a:lnTo>
                  <a:pt x="150752" y="1268392"/>
                </a:lnTo>
                <a:lnTo>
                  <a:pt x="141231" y="1260768"/>
                </a:lnTo>
                <a:lnTo>
                  <a:pt x="131709" y="1253144"/>
                </a:lnTo>
                <a:lnTo>
                  <a:pt x="122506" y="1244885"/>
                </a:lnTo>
                <a:lnTo>
                  <a:pt x="113619" y="1236626"/>
                </a:lnTo>
                <a:lnTo>
                  <a:pt x="105050" y="1228050"/>
                </a:lnTo>
                <a:lnTo>
                  <a:pt x="97116" y="1219473"/>
                </a:lnTo>
                <a:lnTo>
                  <a:pt x="89182" y="1210261"/>
                </a:lnTo>
                <a:lnTo>
                  <a:pt x="81247" y="1200731"/>
                </a:lnTo>
                <a:lnTo>
                  <a:pt x="73948" y="1191519"/>
                </a:lnTo>
                <a:lnTo>
                  <a:pt x="66965" y="1181672"/>
                </a:lnTo>
                <a:lnTo>
                  <a:pt x="60618" y="1171825"/>
                </a:lnTo>
                <a:lnTo>
                  <a:pt x="54271" y="1161978"/>
                </a:lnTo>
                <a:lnTo>
                  <a:pt x="47923" y="1151495"/>
                </a:lnTo>
                <a:lnTo>
                  <a:pt x="42210" y="1140695"/>
                </a:lnTo>
                <a:lnTo>
                  <a:pt x="37132" y="1130212"/>
                </a:lnTo>
                <a:lnTo>
                  <a:pt x="32054" y="1119412"/>
                </a:lnTo>
                <a:lnTo>
                  <a:pt x="27294" y="1108294"/>
                </a:lnTo>
                <a:lnTo>
                  <a:pt x="22851" y="1097176"/>
                </a:lnTo>
                <a:lnTo>
                  <a:pt x="19359" y="1085741"/>
                </a:lnTo>
                <a:lnTo>
                  <a:pt x="15234" y="1074623"/>
                </a:lnTo>
                <a:lnTo>
                  <a:pt x="12060" y="1062552"/>
                </a:lnTo>
                <a:lnTo>
                  <a:pt x="9521" y="1051116"/>
                </a:lnTo>
                <a:lnTo>
                  <a:pt x="6982" y="1039046"/>
                </a:lnTo>
                <a:lnTo>
                  <a:pt x="4760" y="1027292"/>
                </a:lnTo>
                <a:lnTo>
                  <a:pt x="3173" y="1014904"/>
                </a:lnTo>
                <a:lnTo>
                  <a:pt x="1904" y="1002515"/>
                </a:lnTo>
                <a:lnTo>
                  <a:pt x="634" y="990762"/>
                </a:lnTo>
                <a:lnTo>
                  <a:pt x="317" y="978056"/>
                </a:lnTo>
                <a:lnTo>
                  <a:pt x="0" y="965668"/>
                </a:lnTo>
                <a:lnTo>
                  <a:pt x="0" y="955820"/>
                </a:lnTo>
                <a:lnTo>
                  <a:pt x="317" y="945973"/>
                </a:lnTo>
                <a:lnTo>
                  <a:pt x="952" y="935808"/>
                </a:lnTo>
                <a:lnTo>
                  <a:pt x="1904" y="926278"/>
                </a:lnTo>
                <a:lnTo>
                  <a:pt x="3173" y="916431"/>
                </a:lnTo>
                <a:lnTo>
                  <a:pt x="4760" y="906901"/>
                </a:lnTo>
                <a:lnTo>
                  <a:pt x="6347" y="897372"/>
                </a:lnTo>
                <a:lnTo>
                  <a:pt x="7934" y="887842"/>
                </a:lnTo>
                <a:lnTo>
                  <a:pt x="10156" y="878630"/>
                </a:lnTo>
                <a:lnTo>
                  <a:pt x="12060" y="869736"/>
                </a:lnTo>
                <a:lnTo>
                  <a:pt x="14916" y="860206"/>
                </a:lnTo>
                <a:lnTo>
                  <a:pt x="17773" y="851312"/>
                </a:lnTo>
                <a:lnTo>
                  <a:pt x="20629" y="842100"/>
                </a:lnTo>
                <a:lnTo>
                  <a:pt x="24120" y="833206"/>
                </a:lnTo>
                <a:lnTo>
                  <a:pt x="30785" y="816052"/>
                </a:lnTo>
                <a:lnTo>
                  <a:pt x="38719" y="798899"/>
                </a:lnTo>
                <a:lnTo>
                  <a:pt x="47606" y="782381"/>
                </a:lnTo>
                <a:lnTo>
                  <a:pt x="57127" y="766498"/>
                </a:lnTo>
                <a:lnTo>
                  <a:pt x="67283" y="750616"/>
                </a:lnTo>
                <a:lnTo>
                  <a:pt x="78391" y="735686"/>
                </a:lnTo>
                <a:lnTo>
                  <a:pt x="89816" y="721074"/>
                </a:lnTo>
                <a:lnTo>
                  <a:pt x="102194" y="707097"/>
                </a:lnTo>
                <a:lnTo>
                  <a:pt x="115206" y="694073"/>
                </a:lnTo>
                <a:lnTo>
                  <a:pt x="190741" y="562247"/>
                </a:lnTo>
                <a:lnTo>
                  <a:pt x="243743" y="469492"/>
                </a:lnTo>
                <a:lnTo>
                  <a:pt x="300870" y="370384"/>
                </a:lnTo>
                <a:lnTo>
                  <a:pt x="357362" y="274135"/>
                </a:lnTo>
                <a:lnTo>
                  <a:pt x="407507" y="188686"/>
                </a:lnTo>
                <a:lnTo>
                  <a:pt x="429088" y="152791"/>
                </a:lnTo>
                <a:lnTo>
                  <a:pt x="447179" y="123250"/>
                </a:lnTo>
                <a:lnTo>
                  <a:pt x="461460" y="100378"/>
                </a:lnTo>
                <a:lnTo>
                  <a:pt x="471616" y="85766"/>
                </a:lnTo>
                <a:lnTo>
                  <a:pt x="477012" y="78778"/>
                </a:lnTo>
                <a:lnTo>
                  <a:pt x="483042" y="71790"/>
                </a:lnTo>
                <a:lnTo>
                  <a:pt x="489072" y="65119"/>
                </a:lnTo>
                <a:lnTo>
                  <a:pt x="495419" y="58766"/>
                </a:lnTo>
                <a:lnTo>
                  <a:pt x="502084" y="52730"/>
                </a:lnTo>
                <a:lnTo>
                  <a:pt x="509066" y="47013"/>
                </a:lnTo>
                <a:lnTo>
                  <a:pt x="516366" y="41613"/>
                </a:lnTo>
                <a:lnTo>
                  <a:pt x="523348" y="36530"/>
                </a:lnTo>
                <a:lnTo>
                  <a:pt x="530965" y="31765"/>
                </a:lnTo>
                <a:lnTo>
                  <a:pt x="538899" y="27000"/>
                </a:lnTo>
                <a:lnTo>
                  <a:pt x="546834" y="23189"/>
                </a:lnTo>
                <a:lnTo>
                  <a:pt x="555085" y="19059"/>
                </a:lnTo>
                <a:lnTo>
                  <a:pt x="563020" y="15883"/>
                </a:lnTo>
                <a:lnTo>
                  <a:pt x="571906" y="12706"/>
                </a:lnTo>
                <a:lnTo>
                  <a:pt x="580158" y="9847"/>
                </a:lnTo>
                <a:lnTo>
                  <a:pt x="589044" y="7306"/>
                </a:lnTo>
                <a:lnTo>
                  <a:pt x="597613" y="5082"/>
                </a:lnTo>
                <a:lnTo>
                  <a:pt x="606500" y="3494"/>
                </a:lnTo>
                <a:lnTo>
                  <a:pt x="615386" y="1906"/>
                </a:lnTo>
                <a:lnTo>
                  <a:pt x="624273" y="953"/>
                </a:lnTo>
                <a:lnTo>
                  <a:pt x="633476" y="318"/>
                </a:lnTo>
                <a:lnTo>
                  <a:pt x="64204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lIns="67391" tIns="33696" rIns="67391" bIns="33696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7" name="行李箱"/>
          <p:cNvSpPr/>
          <p:nvPr/>
        </p:nvSpPr>
        <p:spPr bwMode="auto">
          <a:xfrm>
            <a:off x="4336480" y="2561226"/>
            <a:ext cx="357232" cy="697710"/>
          </a:xfrm>
          <a:custGeom>
            <a:avLst/>
            <a:gdLst>
              <a:gd name="T0" fmla="*/ 2147483646 w 3382"/>
              <a:gd name="T1" fmla="*/ 2147483646 h 7079"/>
              <a:gd name="T2" fmla="*/ 2147483646 w 3382"/>
              <a:gd name="T3" fmla="*/ 2147483646 h 7079"/>
              <a:gd name="T4" fmla="*/ 2147483646 w 3382"/>
              <a:gd name="T5" fmla="*/ 2147483646 h 7079"/>
              <a:gd name="T6" fmla="*/ 2147483646 w 3382"/>
              <a:gd name="T7" fmla="*/ 2147483646 h 7079"/>
              <a:gd name="T8" fmla="*/ 2147483646 w 3382"/>
              <a:gd name="T9" fmla="*/ 2147483646 h 7079"/>
              <a:gd name="T10" fmla="*/ 2147483646 w 3382"/>
              <a:gd name="T11" fmla="*/ 2147483646 h 7079"/>
              <a:gd name="T12" fmla="*/ 2147483646 w 3382"/>
              <a:gd name="T13" fmla="*/ 2147483646 h 7079"/>
              <a:gd name="T14" fmla="*/ 2147483646 w 3382"/>
              <a:gd name="T15" fmla="*/ 2147483646 h 7079"/>
              <a:gd name="T16" fmla="*/ 2147483646 w 3382"/>
              <a:gd name="T17" fmla="*/ 1325175750 h 7079"/>
              <a:gd name="T18" fmla="*/ 2147483646 w 3382"/>
              <a:gd name="T19" fmla="*/ 0 h 7079"/>
              <a:gd name="T20" fmla="*/ 2147483646 w 3382"/>
              <a:gd name="T21" fmla="*/ 876981107 h 7079"/>
              <a:gd name="T22" fmla="*/ 2147483646 w 3382"/>
              <a:gd name="T23" fmla="*/ 2147483646 h 7079"/>
              <a:gd name="T24" fmla="*/ 2147483646 w 3382"/>
              <a:gd name="T25" fmla="*/ 2147483646 h 7079"/>
              <a:gd name="T26" fmla="*/ 2147483646 w 3382"/>
              <a:gd name="T27" fmla="*/ 2147483646 h 7079"/>
              <a:gd name="T28" fmla="*/ 2147483646 w 3382"/>
              <a:gd name="T29" fmla="*/ 2147483646 h 7079"/>
              <a:gd name="T30" fmla="*/ 2147483646 w 3382"/>
              <a:gd name="T31" fmla="*/ 2147483646 h 7079"/>
              <a:gd name="T32" fmla="*/ 2147483646 w 3382"/>
              <a:gd name="T33" fmla="*/ 2147483646 h 7079"/>
              <a:gd name="T34" fmla="*/ 2147483646 w 3382"/>
              <a:gd name="T35" fmla="*/ 2147483646 h 7079"/>
              <a:gd name="T36" fmla="*/ 2147483646 w 3382"/>
              <a:gd name="T37" fmla="*/ 2147483646 h 7079"/>
              <a:gd name="T38" fmla="*/ 2147483646 w 3382"/>
              <a:gd name="T39" fmla="*/ 2147483646 h 7079"/>
              <a:gd name="T40" fmla="*/ 2147483646 w 3382"/>
              <a:gd name="T41" fmla="*/ 2147483646 h 7079"/>
              <a:gd name="T42" fmla="*/ 2147483646 w 3382"/>
              <a:gd name="T43" fmla="*/ 2147483646 h 7079"/>
              <a:gd name="T44" fmla="*/ 2147483646 w 3382"/>
              <a:gd name="T45" fmla="*/ 2147483646 h 7079"/>
              <a:gd name="T46" fmla="*/ 2147483646 w 3382"/>
              <a:gd name="T47" fmla="*/ 2147483646 h 7079"/>
              <a:gd name="T48" fmla="*/ 2147483646 w 3382"/>
              <a:gd name="T49" fmla="*/ 2147483646 h 7079"/>
              <a:gd name="T50" fmla="*/ 2147483646 w 3382"/>
              <a:gd name="T51" fmla="*/ 2147483646 h 7079"/>
              <a:gd name="T52" fmla="*/ 2147483646 w 3382"/>
              <a:gd name="T53" fmla="*/ 2147483646 h 7079"/>
              <a:gd name="T54" fmla="*/ 2147483646 w 3382"/>
              <a:gd name="T55" fmla="*/ 2147483646 h 7079"/>
              <a:gd name="T56" fmla="*/ 2147483646 w 3382"/>
              <a:gd name="T57" fmla="*/ 2147483646 h 7079"/>
              <a:gd name="T58" fmla="*/ 2147483646 w 3382"/>
              <a:gd name="T59" fmla="*/ 2147483646 h 7079"/>
              <a:gd name="T60" fmla="*/ 2147483646 w 3382"/>
              <a:gd name="T61" fmla="*/ 2147483646 h 7079"/>
              <a:gd name="T62" fmla="*/ 2147483646 w 3382"/>
              <a:gd name="T63" fmla="*/ 2147483646 h 7079"/>
              <a:gd name="T64" fmla="*/ 2147483646 w 3382"/>
              <a:gd name="T65" fmla="*/ 2147483646 h 7079"/>
              <a:gd name="T66" fmla="*/ 2147483646 w 3382"/>
              <a:gd name="T67" fmla="*/ 2147483646 h 7079"/>
              <a:gd name="T68" fmla="*/ 2130940616 w 3382"/>
              <a:gd name="T69" fmla="*/ 2147483646 h 7079"/>
              <a:gd name="T70" fmla="*/ 0 w 3382"/>
              <a:gd name="T71" fmla="*/ 2147483646 h 7079"/>
              <a:gd name="T72" fmla="*/ 2147483646 w 3382"/>
              <a:gd name="T73" fmla="*/ 2147483646 h 7079"/>
              <a:gd name="T74" fmla="*/ 2147483646 w 3382"/>
              <a:gd name="T75" fmla="*/ 2147483646 h 7079"/>
              <a:gd name="T76" fmla="*/ 2147483646 w 3382"/>
              <a:gd name="T77" fmla="*/ 2147483646 h 7079"/>
              <a:gd name="T78" fmla="*/ 2147483646 w 3382"/>
              <a:gd name="T79" fmla="*/ 2147483646 h 7079"/>
              <a:gd name="T80" fmla="*/ 2147483646 w 3382"/>
              <a:gd name="T81" fmla="*/ 2147483646 h 7079"/>
              <a:gd name="T82" fmla="*/ 2147483646 w 3382"/>
              <a:gd name="T83" fmla="*/ 2147483646 h 7079"/>
              <a:gd name="T84" fmla="*/ 2147483646 w 3382"/>
              <a:gd name="T85" fmla="*/ 2147483646 h 7079"/>
              <a:gd name="T86" fmla="*/ 2147483646 w 3382"/>
              <a:gd name="T87" fmla="*/ 2147483646 h 7079"/>
              <a:gd name="T88" fmla="*/ 2147483646 w 3382"/>
              <a:gd name="T89" fmla="*/ 2147483646 h 7079"/>
              <a:gd name="T90" fmla="*/ 2147483646 w 3382"/>
              <a:gd name="T91" fmla="*/ 2147483646 h 7079"/>
              <a:gd name="T92" fmla="*/ 2147483646 w 3382"/>
              <a:gd name="T93" fmla="*/ 2147483646 h 7079"/>
              <a:gd name="T94" fmla="*/ 2147483646 w 3382"/>
              <a:gd name="T95" fmla="*/ 2147483646 h 7079"/>
              <a:gd name="T96" fmla="*/ 2147483646 w 3382"/>
              <a:gd name="T97" fmla="*/ 2147483646 h 7079"/>
              <a:gd name="T98" fmla="*/ 2147483646 w 3382"/>
              <a:gd name="T99" fmla="*/ 2147483646 h 7079"/>
              <a:gd name="T100" fmla="*/ 2147483646 w 3382"/>
              <a:gd name="T101" fmla="*/ 2147483646 h 7079"/>
              <a:gd name="T102" fmla="*/ 2147483646 w 3382"/>
              <a:gd name="T103" fmla="*/ 2147483646 h 7079"/>
              <a:gd name="T104" fmla="*/ 2147483646 w 3382"/>
              <a:gd name="T105" fmla="*/ 2147483646 h 7079"/>
              <a:gd name="T106" fmla="*/ 2147483646 w 3382"/>
              <a:gd name="T107" fmla="*/ 2147483646 h 7079"/>
              <a:gd name="T108" fmla="*/ 2147483646 w 3382"/>
              <a:gd name="T109" fmla="*/ 2147483646 h 7079"/>
              <a:gd name="T110" fmla="*/ 2147483646 w 3382"/>
              <a:gd name="T111" fmla="*/ 2147483646 h 7079"/>
              <a:gd name="T112" fmla="*/ 2147483646 w 3382"/>
              <a:gd name="T113" fmla="*/ 2147483646 h 7079"/>
              <a:gd name="T114" fmla="*/ 2147483646 w 3382"/>
              <a:gd name="T115" fmla="*/ 2147483646 h 7079"/>
              <a:gd name="T116" fmla="*/ 2147483646 w 3382"/>
              <a:gd name="T117" fmla="*/ 2147483646 h 707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3382" h="7079">
                <a:moveTo>
                  <a:pt x="532" y="6887"/>
                </a:moveTo>
                <a:lnTo>
                  <a:pt x="532" y="6887"/>
                </a:lnTo>
                <a:lnTo>
                  <a:pt x="534" y="6907"/>
                </a:lnTo>
                <a:lnTo>
                  <a:pt x="536" y="6926"/>
                </a:lnTo>
                <a:lnTo>
                  <a:pt x="541" y="6945"/>
                </a:lnTo>
                <a:lnTo>
                  <a:pt x="547" y="6962"/>
                </a:lnTo>
                <a:lnTo>
                  <a:pt x="555" y="6979"/>
                </a:lnTo>
                <a:lnTo>
                  <a:pt x="564" y="6994"/>
                </a:lnTo>
                <a:lnTo>
                  <a:pt x="575" y="7010"/>
                </a:lnTo>
                <a:lnTo>
                  <a:pt x="588" y="7023"/>
                </a:lnTo>
                <a:lnTo>
                  <a:pt x="601" y="7036"/>
                </a:lnTo>
                <a:lnTo>
                  <a:pt x="616" y="7046"/>
                </a:lnTo>
                <a:lnTo>
                  <a:pt x="632" y="7056"/>
                </a:lnTo>
                <a:lnTo>
                  <a:pt x="648" y="7064"/>
                </a:lnTo>
                <a:lnTo>
                  <a:pt x="666" y="7071"/>
                </a:lnTo>
                <a:lnTo>
                  <a:pt x="684" y="7076"/>
                </a:lnTo>
                <a:lnTo>
                  <a:pt x="702" y="7078"/>
                </a:lnTo>
                <a:lnTo>
                  <a:pt x="721" y="7079"/>
                </a:lnTo>
                <a:lnTo>
                  <a:pt x="741" y="7078"/>
                </a:lnTo>
                <a:lnTo>
                  <a:pt x="760" y="7076"/>
                </a:lnTo>
                <a:lnTo>
                  <a:pt x="778" y="7071"/>
                </a:lnTo>
                <a:lnTo>
                  <a:pt x="796" y="7064"/>
                </a:lnTo>
                <a:lnTo>
                  <a:pt x="812" y="7056"/>
                </a:lnTo>
                <a:lnTo>
                  <a:pt x="828" y="7046"/>
                </a:lnTo>
                <a:lnTo>
                  <a:pt x="843" y="7036"/>
                </a:lnTo>
                <a:lnTo>
                  <a:pt x="856" y="7023"/>
                </a:lnTo>
                <a:lnTo>
                  <a:pt x="868" y="7010"/>
                </a:lnTo>
                <a:lnTo>
                  <a:pt x="879" y="6994"/>
                </a:lnTo>
                <a:lnTo>
                  <a:pt x="889" y="6979"/>
                </a:lnTo>
                <a:lnTo>
                  <a:pt x="896" y="6962"/>
                </a:lnTo>
                <a:lnTo>
                  <a:pt x="903" y="6945"/>
                </a:lnTo>
                <a:lnTo>
                  <a:pt x="908" y="6926"/>
                </a:lnTo>
                <a:lnTo>
                  <a:pt x="910" y="6907"/>
                </a:lnTo>
                <a:lnTo>
                  <a:pt x="911" y="6887"/>
                </a:lnTo>
                <a:lnTo>
                  <a:pt x="911" y="6715"/>
                </a:lnTo>
                <a:lnTo>
                  <a:pt x="532" y="6715"/>
                </a:lnTo>
                <a:lnTo>
                  <a:pt x="532" y="6887"/>
                </a:lnTo>
                <a:close/>
                <a:moveTo>
                  <a:pt x="1199" y="465"/>
                </a:moveTo>
                <a:lnTo>
                  <a:pt x="1199" y="465"/>
                </a:lnTo>
                <a:lnTo>
                  <a:pt x="1200" y="444"/>
                </a:lnTo>
                <a:lnTo>
                  <a:pt x="1203" y="423"/>
                </a:lnTo>
                <a:lnTo>
                  <a:pt x="1209" y="403"/>
                </a:lnTo>
                <a:lnTo>
                  <a:pt x="1216" y="384"/>
                </a:lnTo>
                <a:lnTo>
                  <a:pt x="1224" y="366"/>
                </a:lnTo>
                <a:lnTo>
                  <a:pt x="1235" y="349"/>
                </a:lnTo>
                <a:lnTo>
                  <a:pt x="1246" y="332"/>
                </a:lnTo>
                <a:lnTo>
                  <a:pt x="1259" y="318"/>
                </a:lnTo>
                <a:lnTo>
                  <a:pt x="1275" y="304"/>
                </a:lnTo>
                <a:lnTo>
                  <a:pt x="1290" y="292"/>
                </a:lnTo>
                <a:lnTo>
                  <a:pt x="1308" y="281"/>
                </a:lnTo>
                <a:lnTo>
                  <a:pt x="1326" y="272"/>
                </a:lnTo>
                <a:lnTo>
                  <a:pt x="1344" y="265"/>
                </a:lnTo>
                <a:lnTo>
                  <a:pt x="1364" y="260"/>
                </a:lnTo>
                <a:lnTo>
                  <a:pt x="1386" y="256"/>
                </a:lnTo>
                <a:lnTo>
                  <a:pt x="1407" y="255"/>
                </a:lnTo>
                <a:lnTo>
                  <a:pt x="1832" y="255"/>
                </a:lnTo>
                <a:lnTo>
                  <a:pt x="1853" y="256"/>
                </a:lnTo>
                <a:lnTo>
                  <a:pt x="1874" y="260"/>
                </a:lnTo>
                <a:lnTo>
                  <a:pt x="1893" y="265"/>
                </a:lnTo>
                <a:lnTo>
                  <a:pt x="1913" y="272"/>
                </a:lnTo>
                <a:lnTo>
                  <a:pt x="1931" y="281"/>
                </a:lnTo>
                <a:lnTo>
                  <a:pt x="1947" y="292"/>
                </a:lnTo>
                <a:lnTo>
                  <a:pt x="1964" y="304"/>
                </a:lnTo>
                <a:lnTo>
                  <a:pt x="1978" y="318"/>
                </a:lnTo>
                <a:lnTo>
                  <a:pt x="1992" y="332"/>
                </a:lnTo>
                <a:lnTo>
                  <a:pt x="2004" y="349"/>
                </a:lnTo>
                <a:lnTo>
                  <a:pt x="2015" y="366"/>
                </a:lnTo>
                <a:lnTo>
                  <a:pt x="2023" y="384"/>
                </a:lnTo>
                <a:lnTo>
                  <a:pt x="2030" y="403"/>
                </a:lnTo>
                <a:lnTo>
                  <a:pt x="2035" y="423"/>
                </a:lnTo>
                <a:lnTo>
                  <a:pt x="2038" y="444"/>
                </a:lnTo>
                <a:lnTo>
                  <a:pt x="2039" y="465"/>
                </a:lnTo>
                <a:lnTo>
                  <a:pt x="2039" y="476"/>
                </a:lnTo>
                <a:lnTo>
                  <a:pt x="2292" y="476"/>
                </a:lnTo>
                <a:lnTo>
                  <a:pt x="2292" y="465"/>
                </a:lnTo>
                <a:lnTo>
                  <a:pt x="2292" y="442"/>
                </a:lnTo>
                <a:lnTo>
                  <a:pt x="2290" y="418"/>
                </a:lnTo>
                <a:lnTo>
                  <a:pt x="2287" y="395"/>
                </a:lnTo>
                <a:lnTo>
                  <a:pt x="2283" y="372"/>
                </a:lnTo>
                <a:lnTo>
                  <a:pt x="2278" y="350"/>
                </a:lnTo>
                <a:lnTo>
                  <a:pt x="2272" y="327"/>
                </a:lnTo>
                <a:lnTo>
                  <a:pt x="2264" y="306"/>
                </a:lnTo>
                <a:lnTo>
                  <a:pt x="2255" y="285"/>
                </a:lnTo>
                <a:lnTo>
                  <a:pt x="2247" y="264"/>
                </a:lnTo>
                <a:lnTo>
                  <a:pt x="2237" y="244"/>
                </a:lnTo>
                <a:lnTo>
                  <a:pt x="2226" y="225"/>
                </a:lnTo>
                <a:lnTo>
                  <a:pt x="2213" y="206"/>
                </a:lnTo>
                <a:lnTo>
                  <a:pt x="2201" y="187"/>
                </a:lnTo>
                <a:lnTo>
                  <a:pt x="2187" y="169"/>
                </a:lnTo>
                <a:lnTo>
                  <a:pt x="2173" y="153"/>
                </a:lnTo>
                <a:lnTo>
                  <a:pt x="2157" y="136"/>
                </a:lnTo>
                <a:lnTo>
                  <a:pt x="2141" y="121"/>
                </a:lnTo>
                <a:lnTo>
                  <a:pt x="2124" y="107"/>
                </a:lnTo>
                <a:lnTo>
                  <a:pt x="2107" y="92"/>
                </a:lnTo>
                <a:lnTo>
                  <a:pt x="2089" y="79"/>
                </a:lnTo>
                <a:lnTo>
                  <a:pt x="2070" y="68"/>
                </a:lnTo>
                <a:lnTo>
                  <a:pt x="2051" y="56"/>
                </a:lnTo>
                <a:lnTo>
                  <a:pt x="2031" y="45"/>
                </a:lnTo>
                <a:lnTo>
                  <a:pt x="2011" y="37"/>
                </a:lnTo>
                <a:lnTo>
                  <a:pt x="1990" y="29"/>
                </a:lnTo>
                <a:lnTo>
                  <a:pt x="1969" y="20"/>
                </a:lnTo>
                <a:lnTo>
                  <a:pt x="1947" y="15"/>
                </a:lnTo>
                <a:lnTo>
                  <a:pt x="1925" y="10"/>
                </a:lnTo>
                <a:lnTo>
                  <a:pt x="1903" y="5"/>
                </a:lnTo>
                <a:lnTo>
                  <a:pt x="1879" y="3"/>
                </a:lnTo>
                <a:lnTo>
                  <a:pt x="1855" y="0"/>
                </a:lnTo>
                <a:lnTo>
                  <a:pt x="1832" y="0"/>
                </a:lnTo>
                <a:lnTo>
                  <a:pt x="1407" y="0"/>
                </a:lnTo>
                <a:lnTo>
                  <a:pt x="1382" y="0"/>
                </a:lnTo>
                <a:lnTo>
                  <a:pt x="1360" y="3"/>
                </a:lnTo>
                <a:lnTo>
                  <a:pt x="1336" y="5"/>
                </a:lnTo>
                <a:lnTo>
                  <a:pt x="1314" y="10"/>
                </a:lnTo>
                <a:lnTo>
                  <a:pt x="1291" y="15"/>
                </a:lnTo>
                <a:lnTo>
                  <a:pt x="1270" y="20"/>
                </a:lnTo>
                <a:lnTo>
                  <a:pt x="1249" y="29"/>
                </a:lnTo>
                <a:lnTo>
                  <a:pt x="1228" y="37"/>
                </a:lnTo>
                <a:lnTo>
                  <a:pt x="1207" y="45"/>
                </a:lnTo>
                <a:lnTo>
                  <a:pt x="1187" y="56"/>
                </a:lnTo>
                <a:lnTo>
                  <a:pt x="1167" y="68"/>
                </a:lnTo>
                <a:lnTo>
                  <a:pt x="1150" y="79"/>
                </a:lnTo>
                <a:lnTo>
                  <a:pt x="1131" y="92"/>
                </a:lnTo>
                <a:lnTo>
                  <a:pt x="1114" y="107"/>
                </a:lnTo>
                <a:lnTo>
                  <a:pt x="1097" y="121"/>
                </a:lnTo>
                <a:lnTo>
                  <a:pt x="1081" y="136"/>
                </a:lnTo>
                <a:lnTo>
                  <a:pt x="1066" y="153"/>
                </a:lnTo>
                <a:lnTo>
                  <a:pt x="1052" y="169"/>
                </a:lnTo>
                <a:lnTo>
                  <a:pt x="1038" y="187"/>
                </a:lnTo>
                <a:lnTo>
                  <a:pt x="1025" y="206"/>
                </a:lnTo>
                <a:lnTo>
                  <a:pt x="1013" y="225"/>
                </a:lnTo>
                <a:lnTo>
                  <a:pt x="1002" y="244"/>
                </a:lnTo>
                <a:lnTo>
                  <a:pt x="992" y="264"/>
                </a:lnTo>
                <a:lnTo>
                  <a:pt x="982" y="285"/>
                </a:lnTo>
                <a:lnTo>
                  <a:pt x="974" y="306"/>
                </a:lnTo>
                <a:lnTo>
                  <a:pt x="967" y="327"/>
                </a:lnTo>
                <a:lnTo>
                  <a:pt x="961" y="350"/>
                </a:lnTo>
                <a:lnTo>
                  <a:pt x="956" y="372"/>
                </a:lnTo>
                <a:lnTo>
                  <a:pt x="951" y="395"/>
                </a:lnTo>
                <a:lnTo>
                  <a:pt x="949" y="418"/>
                </a:lnTo>
                <a:lnTo>
                  <a:pt x="947" y="442"/>
                </a:lnTo>
                <a:lnTo>
                  <a:pt x="947" y="465"/>
                </a:lnTo>
                <a:lnTo>
                  <a:pt x="947" y="476"/>
                </a:lnTo>
                <a:lnTo>
                  <a:pt x="1199" y="476"/>
                </a:lnTo>
                <a:lnTo>
                  <a:pt x="1199" y="465"/>
                </a:lnTo>
                <a:close/>
                <a:moveTo>
                  <a:pt x="3365" y="2609"/>
                </a:moveTo>
                <a:lnTo>
                  <a:pt x="2978" y="2003"/>
                </a:lnTo>
                <a:lnTo>
                  <a:pt x="2969" y="1991"/>
                </a:lnTo>
                <a:lnTo>
                  <a:pt x="2961" y="1980"/>
                </a:lnTo>
                <a:lnTo>
                  <a:pt x="2942" y="1959"/>
                </a:lnTo>
                <a:lnTo>
                  <a:pt x="2922" y="1940"/>
                </a:lnTo>
                <a:lnTo>
                  <a:pt x="2901" y="1924"/>
                </a:lnTo>
                <a:lnTo>
                  <a:pt x="2877" y="1910"/>
                </a:lnTo>
                <a:lnTo>
                  <a:pt x="2854" y="1898"/>
                </a:lnTo>
                <a:lnTo>
                  <a:pt x="2829" y="1888"/>
                </a:lnTo>
                <a:lnTo>
                  <a:pt x="2803" y="1881"/>
                </a:lnTo>
                <a:lnTo>
                  <a:pt x="2777" y="1877"/>
                </a:lnTo>
                <a:lnTo>
                  <a:pt x="2750" y="1874"/>
                </a:lnTo>
                <a:lnTo>
                  <a:pt x="2723" y="1875"/>
                </a:lnTo>
                <a:lnTo>
                  <a:pt x="2697" y="1879"/>
                </a:lnTo>
                <a:lnTo>
                  <a:pt x="2670" y="1885"/>
                </a:lnTo>
                <a:lnTo>
                  <a:pt x="2644" y="1893"/>
                </a:lnTo>
                <a:lnTo>
                  <a:pt x="2631" y="1899"/>
                </a:lnTo>
                <a:lnTo>
                  <a:pt x="2619" y="1905"/>
                </a:lnTo>
                <a:lnTo>
                  <a:pt x="2606" y="1911"/>
                </a:lnTo>
                <a:lnTo>
                  <a:pt x="2594" y="1919"/>
                </a:lnTo>
                <a:lnTo>
                  <a:pt x="2790" y="2056"/>
                </a:lnTo>
                <a:lnTo>
                  <a:pt x="2803" y="2063"/>
                </a:lnTo>
                <a:lnTo>
                  <a:pt x="2816" y="2073"/>
                </a:lnTo>
                <a:lnTo>
                  <a:pt x="2828" y="2083"/>
                </a:lnTo>
                <a:lnTo>
                  <a:pt x="2832" y="2089"/>
                </a:lnTo>
                <a:lnTo>
                  <a:pt x="2837" y="2096"/>
                </a:lnTo>
                <a:lnTo>
                  <a:pt x="2843" y="2106"/>
                </a:lnTo>
                <a:lnTo>
                  <a:pt x="2848" y="2116"/>
                </a:lnTo>
                <a:lnTo>
                  <a:pt x="2851" y="2127"/>
                </a:lnTo>
                <a:lnTo>
                  <a:pt x="2854" y="2137"/>
                </a:lnTo>
                <a:lnTo>
                  <a:pt x="2855" y="2148"/>
                </a:lnTo>
                <a:lnTo>
                  <a:pt x="2855" y="2159"/>
                </a:lnTo>
                <a:lnTo>
                  <a:pt x="2855" y="2170"/>
                </a:lnTo>
                <a:lnTo>
                  <a:pt x="2853" y="2181"/>
                </a:lnTo>
                <a:lnTo>
                  <a:pt x="2850" y="2192"/>
                </a:lnTo>
                <a:lnTo>
                  <a:pt x="2847" y="2201"/>
                </a:lnTo>
                <a:lnTo>
                  <a:pt x="2842" y="2211"/>
                </a:lnTo>
                <a:lnTo>
                  <a:pt x="2836" y="2220"/>
                </a:lnTo>
                <a:lnTo>
                  <a:pt x="2829" y="2229"/>
                </a:lnTo>
                <a:lnTo>
                  <a:pt x="2822" y="2238"/>
                </a:lnTo>
                <a:lnTo>
                  <a:pt x="2814" y="2245"/>
                </a:lnTo>
                <a:lnTo>
                  <a:pt x="2804" y="2252"/>
                </a:lnTo>
                <a:lnTo>
                  <a:pt x="2795" y="2258"/>
                </a:lnTo>
                <a:lnTo>
                  <a:pt x="2784" y="2262"/>
                </a:lnTo>
                <a:lnTo>
                  <a:pt x="2773" y="2266"/>
                </a:lnTo>
                <a:lnTo>
                  <a:pt x="2763" y="2268"/>
                </a:lnTo>
                <a:lnTo>
                  <a:pt x="2752" y="2270"/>
                </a:lnTo>
                <a:lnTo>
                  <a:pt x="2742" y="2270"/>
                </a:lnTo>
                <a:lnTo>
                  <a:pt x="2731" y="2270"/>
                </a:lnTo>
                <a:lnTo>
                  <a:pt x="2720" y="2267"/>
                </a:lnTo>
                <a:lnTo>
                  <a:pt x="2710" y="2265"/>
                </a:lnTo>
                <a:lnTo>
                  <a:pt x="2700" y="2261"/>
                </a:lnTo>
                <a:lnTo>
                  <a:pt x="2690" y="2255"/>
                </a:lnTo>
                <a:lnTo>
                  <a:pt x="2681" y="2251"/>
                </a:lnTo>
                <a:lnTo>
                  <a:pt x="2672" y="2244"/>
                </a:lnTo>
                <a:lnTo>
                  <a:pt x="2664" y="2237"/>
                </a:lnTo>
                <a:lnTo>
                  <a:pt x="2657" y="2227"/>
                </a:lnTo>
                <a:lnTo>
                  <a:pt x="2650" y="2219"/>
                </a:lnTo>
                <a:lnTo>
                  <a:pt x="2644" y="2206"/>
                </a:lnTo>
                <a:lnTo>
                  <a:pt x="2639" y="2192"/>
                </a:lnTo>
                <a:lnTo>
                  <a:pt x="2635" y="2179"/>
                </a:lnTo>
                <a:lnTo>
                  <a:pt x="2634" y="2165"/>
                </a:lnTo>
                <a:lnTo>
                  <a:pt x="2483" y="2060"/>
                </a:lnTo>
                <a:lnTo>
                  <a:pt x="2478" y="2075"/>
                </a:lnTo>
                <a:lnTo>
                  <a:pt x="2474" y="2090"/>
                </a:lnTo>
                <a:lnTo>
                  <a:pt x="2470" y="2106"/>
                </a:lnTo>
                <a:lnTo>
                  <a:pt x="2468" y="2121"/>
                </a:lnTo>
                <a:lnTo>
                  <a:pt x="2467" y="2137"/>
                </a:lnTo>
                <a:lnTo>
                  <a:pt x="2465" y="2154"/>
                </a:lnTo>
                <a:lnTo>
                  <a:pt x="2465" y="2169"/>
                </a:lnTo>
                <a:lnTo>
                  <a:pt x="2467" y="2186"/>
                </a:lnTo>
                <a:lnTo>
                  <a:pt x="2469" y="2202"/>
                </a:lnTo>
                <a:lnTo>
                  <a:pt x="2471" y="2218"/>
                </a:lnTo>
                <a:lnTo>
                  <a:pt x="2475" y="2234"/>
                </a:lnTo>
                <a:lnTo>
                  <a:pt x="2480" y="2250"/>
                </a:lnTo>
                <a:lnTo>
                  <a:pt x="2486" y="2265"/>
                </a:lnTo>
                <a:lnTo>
                  <a:pt x="2493" y="2280"/>
                </a:lnTo>
                <a:lnTo>
                  <a:pt x="2501" y="2296"/>
                </a:lnTo>
                <a:lnTo>
                  <a:pt x="2509" y="2310"/>
                </a:lnTo>
                <a:lnTo>
                  <a:pt x="2896" y="2916"/>
                </a:lnTo>
                <a:lnTo>
                  <a:pt x="2903" y="2926"/>
                </a:lnTo>
                <a:lnTo>
                  <a:pt x="2910" y="2933"/>
                </a:lnTo>
                <a:lnTo>
                  <a:pt x="2919" y="2941"/>
                </a:lnTo>
                <a:lnTo>
                  <a:pt x="2927" y="2947"/>
                </a:lnTo>
                <a:lnTo>
                  <a:pt x="2935" y="2953"/>
                </a:lnTo>
                <a:lnTo>
                  <a:pt x="2945" y="2958"/>
                </a:lnTo>
                <a:lnTo>
                  <a:pt x="2954" y="2961"/>
                </a:lnTo>
                <a:lnTo>
                  <a:pt x="2965" y="2963"/>
                </a:lnTo>
                <a:lnTo>
                  <a:pt x="2974" y="2966"/>
                </a:lnTo>
                <a:lnTo>
                  <a:pt x="2985" y="2966"/>
                </a:lnTo>
                <a:lnTo>
                  <a:pt x="2995" y="2966"/>
                </a:lnTo>
                <a:lnTo>
                  <a:pt x="3006" y="2965"/>
                </a:lnTo>
                <a:lnTo>
                  <a:pt x="3017" y="2962"/>
                </a:lnTo>
                <a:lnTo>
                  <a:pt x="3026" y="2959"/>
                </a:lnTo>
                <a:lnTo>
                  <a:pt x="3037" y="2954"/>
                </a:lnTo>
                <a:lnTo>
                  <a:pt x="3046" y="2949"/>
                </a:lnTo>
                <a:lnTo>
                  <a:pt x="3333" y="2760"/>
                </a:lnTo>
                <a:lnTo>
                  <a:pt x="3342" y="2755"/>
                </a:lnTo>
                <a:lnTo>
                  <a:pt x="3351" y="2746"/>
                </a:lnTo>
                <a:lnTo>
                  <a:pt x="3358" y="2739"/>
                </a:lnTo>
                <a:lnTo>
                  <a:pt x="3364" y="2730"/>
                </a:lnTo>
                <a:lnTo>
                  <a:pt x="3369" y="2722"/>
                </a:lnTo>
                <a:lnTo>
                  <a:pt x="3373" y="2712"/>
                </a:lnTo>
                <a:lnTo>
                  <a:pt x="3378" y="2701"/>
                </a:lnTo>
                <a:lnTo>
                  <a:pt x="3380" y="2692"/>
                </a:lnTo>
                <a:lnTo>
                  <a:pt x="3381" y="2681"/>
                </a:lnTo>
                <a:lnTo>
                  <a:pt x="3382" y="2671"/>
                </a:lnTo>
                <a:lnTo>
                  <a:pt x="3381" y="2660"/>
                </a:lnTo>
                <a:lnTo>
                  <a:pt x="3380" y="2650"/>
                </a:lnTo>
                <a:lnTo>
                  <a:pt x="3378" y="2639"/>
                </a:lnTo>
                <a:lnTo>
                  <a:pt x="3374" y="2629"/>
                </a:lnTo>
                <a:lnTo>
                  <a:pt x="3371" y="2619"/>
                </a:lnTo>
                <a:lnTo>
                  <a:pt x="3365" y="2609"/>
                </a:lnTo>
                <a:close/>
                <a:moveTo>
                  <a:pt x="2324" y="6887"/>
                </a:moveTo>
                <a:lnTo>
                  <a:pt x="2324" y="6887"/>
                </a:lnTo>
                <a:lnTo>
                  <a:pt x="2325" y="6907"/>
                </a:lnTo>
                <a:lnTo>
                  <a:pt x="2327" y="6926"/>
                </a:lnTo>
                <a:lnTo>
                  <a:pt x="2332" y="6945"/>
                </a:lnTo>
                <a:lnTo>
                  <a:pt x="2339" y="6962"/>
                </a:lnTo>
                <a:lnTo>
                  <a:pt x="2346" y="6979"/>
                </a:lnTo>
                <a:lnTo>
                  <a:pt x="2356" y="6994"/>
                </a:lnTo>
                <a:lnTo>
                  <a:pt x="2368" y="7010"/>
                </a:lnTo>
                <a:lnTo>
                  <a:pt x="2379" y="7023"/>
                </a:lnTo>
                <a:lnTo>
                  <a:pt x="2393" y="7036"/>
                </a:lnTo>
                <a:lnTo>
                  <a:pt x="2408" y="7046"/>
                </a:lnTo>
                <a:lnTo>
                  <a:pt x="2423" y="7056"/>
                </a:lnTo>
                <a:lnTo>
                  <a:pt x="2439" y="7064"/>
                </a:lnTo>
                <a:lnTo>
                  <a:pt x="2457" y="7071"/>
                </a:lnTo>
                <a:lnTo>
                  <a:pt x="2475" y="7076"/>
                </a:lnTo>
                <a:lnTo>
                  <a:pt x="2494" y="7078"/>
                </a:lnTo>
                <a:lnTo>
                  <a:pt x="2514" y="7079"/>
                </a:lnTo>
                <a:lnTo>
                  <a:pt x="2533" y="7078"/>
                </a:lnTo>
                <a:lnTo>
                  <a:pt x="2552" y="7076"/>
                </a:lnTo>
                <a:lnTo>
                  <a:pt x="2569" y="7071"/>
                </a:lnTo>
                <a:lnTo>
                  <a:pt x="2587" y="7064"/>
                </a:lnTo>
                <a:lnTo>
                  <a:pt x="2604" y="7056"/>
                </a:lnTo>
                <a:lnTo>
                  <a:pt x="2620" y="7046"/>
                </a:lnTo>
                <a:lnTo>
                  <a:pt x="2634" y="7036"/>
                </a:lnTo>
                <a:lnTo>
                  <a:pt x="2647" y="7023"/>
                </a:lnTo>
                <a:lnTo>
                  <a:pt x="2660" y="7010"/>
                </a:lnTo>
                <a:lnTo>
                  <a:pt x="2671" y="6994"/>
                </a:lnTo>
                <a:lnTo>
                  <a:pt x="2680" y="6979"/>
                </a:lnTo>
                <a:lnTo>
                  <a:pt x="2688" y="6962"/>
                </a:lnTo>
                <a:lnTo>
                  <a:pt x="2694" y="6945"/>
                </a:lnTo>
                <a:lnTo>
                  <a:pt x="2699" y="6926"/>
                </a:lnTo>
                <a:lnTo>
                  <a:pt x="2703" y="6907"/>
                </a:lnTo>
                <a:lnTo>
                  <a:pt x="2703" y="6887"/>
                </a:lnTo>
                <a:lnTo>
                  <a:pt x="2703" y="6715"/>
                </a:lnTo>
                <a:lnTo>
                  <a:pt x="2324" y="6715"/>
                </a:lnTo>
                <a:lnTo>
                  <a:pt x="2324" y="6887"/>
                </a:lnTo>
                <a:close/>
                <a:moveTo>
                  <a:pt x="2039" y="732"/>
                </a:moveTo>
                <a:lnTo>
                  <a:pt x="2292" y="732"/>
                </a:lnTo>
                <a:lnTo>
                  <a:pt x="2292" y="1708"/>
                </a:lnTo>
                <a:lnTo>
                  <a:pt x="2039" y="1531"/>
                </a:lnTo>
                <a:lnTo>
                  <a:pt x="2039" y="732"/>
                </a:lnTo>
                <a:close/>
                <a:moveTo>
                  <a:pt x="3142" y="3099"/>
                </a:moveTo>
                <a:lnTo>
                  <a:pt x="3142" y="3099"/>
                </a:lnTo>
                <a:lnTo>
                  <a:pt x="3124" y="3110"/>
                </a:lnTo>
                <a:lnTo>
                  <a:pt x="3106" y="3119"/>
                </a:lnTo>
                <a:lnTo>
                  <a:pt x="3087" y="3127"/>
                </a:lnTo>
                <a:lnTo>
                  <a:pt x="3067" y="3133"/>
                </a:lnTo>
                <a:lnTo>
                  <a:pt x="3048" y="3139"/>
                </a:lnTo>
                <a:lnTo>
                  <a:pt x="3028" y="3143"/>
                </a:lnTo>
                <a:lnTo>
                  <a:pt x="3007" y="3145"/>
                </a:lnTo>
                <a:lnTo>
                  <a:pt x="2987" y="3145"/>
                </a:lnTo>
                <a:lnTo>
                  <a:pt x="2969" y="3145"/>
                </a:lnTo>
                <a:lnTo>
                  <a:pt x="2952" y="3143"/>
                </a:lnTo>
                <a:lnTo>
                  <a:pt x="2934" y="3140"/>
                </a:lnTo>
                <a:lnTo>
                  <a:pt x="2916" y="3137"/>
                </a:lnTo>
                <a:lnTo>
                  <a:pt x="2900" y="3131"/>
                </a:lnTo>
                <a:lnTo>
                  <a:pt x="2883" y="3125"/>
                </a:lnTo>
                <a:lnTo>
                  <a:pt x="2867" y="3118"/>
                </a:lnTo>
                <a:lnTo>
                  <a:pt x="2851" y="3110"/>
                </a:lnTo>
                <a:lnTo>
                  <a:pt x="2836" y="3101"/>
                </a:lnTo>
                <a:lnTo>
                  <a:pt x="2821" y="3091"/>
                </a:lnTo>
                <a:lnTo>
                  <a:pt x="2808" y="3080"/>
                </a:lnTo>
                <a:lnTo>
                  <a:pt x="2794" y="3068"/>
                </a:lnTo>
                <a:lnTo>
                  <a:pt x="2782" y="3057"/>
                </a:lnTo>
                <a:lnTo>
                  <a:pt x="2769" y="3042"/>
                </a:lnTo>
                <a:lnTo>
                  <a:pt x="2758" y="3028"/>
                </a:lnTo>
                <a:lnTo>
                  <a:pt x="2748" y="3013"/>
                </a:lnTo>
                <a:lnTo>
                  <a:pt x="2360" y="2408"/>
                </a:lnTo>
                <a:lnTo>
                  <a:pt x="2351" y="2392"/>
                </a:lnTo>
                <a:lnTo>
                  <a:pt x="2343" y="2377"/>
                </a:lnTo>
                <a:lnTo>
                  <a:pt x="2327" y="2345"/>
                </a:lnTo>
                <a:lnTo>
                  <a:pt x="2314" y="2313"/>
                </a:lnTo>
                <a:lnTo>
                  <a:pt x="2305" y="2280"/>
                </a:lnTo>
                <a:lnTo>
                  <a:pt x="2298" y="2247"/>
                </a:lnTo>
                <a:lnTo>
                  <a:pt x="2292" y="2213"/>
                </a:lnTo>
                <a:lnTo>
                  <a:pt x="2290" y="2180"/>
                </a:lnTo>
                <a:lnTo>
                  <a:pt x="2290" y="2146"/>
                </a:lnTo>
                <a:lnTo>
                  <a:pt x="2292" y="2094"/>
                </a:lnTo>
                <a:lnTo>
                  <a:pt x="2292" y="1925"/>
                </a:lnTo>
                <a:lnTo>
                  <a:pt x="2039" y="1748"/>
                </a:lnTo>
                <a:lnTo>
                  <a:pt x="2039" y="2094"/>
                </a:lnTo>
                <a:lnTo>
                  <a:pt x="1199" y="2094"/>
                </a:lnTo>
                <a:lnTo>
                  <a:pt x="1199" y="732"/>
                </a:lnTo>
                <a:lnTo>
                  <a:pt x="947" y="732"/>
                </a:lnTo>
                <a:lnTo>
                  <a:pt x="947" y="2094"/>
                </a:lnTo>
                <a:lnTo>
                  <a:pt x="897" y="2094"/>
                </a:lnTo>
                <a:lnTo>
                  <a:pt x="851" y="2095"/>
                </a:lnTo>
                <a:lnTo>
                  <a:pt x="805" y="2097"/>
                </a:lnTo>
                <a:lnTo>
                  <a:pt x="760" y="2103"/>
                </a:lnTo>
                <a:lnTo>
                  <a:pt x="717" y="2111"/>
                </a:lnTo>
                <a:lnTo>
                  <a:pt x="673" y="2122"/>
                </a:lnTo>
                <a:lnTo>
                  <a:pt x="630" y="2134"/>
                </a:lnTo>
                <a:lnTo>
                  <a:pt x="589" y="2148"/>
                </a:lnTo>
                <a:lnTo>
                  <a:pt x="548" y="2165"/>
                </a:lnTo>
                <a:lnTo>
                  <a:pt x="509" y="2182"/>
                </a:lnTo>
                <a:lnTo>
                  <a:pt x="470" y="2202"/>
                </a:lnTo>
                <a:lnTo>
                  <a:pt x="432" y="2225"/>
                </a:lnTo>
                <a:lnTo>
                  <a:pt x="396" y="2248"/>
                </a:lnTo>
                <a:lnTo>
                  <a:pt x="361" y="2273"/>
                </a:lnTo>
                <a:lnTo>
                  <a:pt x="327" y="2300"/>
                </a:lnTo>
                <a:lnTo>
                  <a:pt x="294" y="2329"/>
                </a:lnTo>
                <a:lnTo>
                  <a:pt x="263" y="2359"/>
                </a:lnTo>
                <a:lnTo>
                  <a:pt x="234" y="2390"/>
                </a:lnTo>
                <a:lnTo>
                  <a:pt x="206" y="2423"/>
                </a:lnTo>
                <a:lnTo>
                  <a:pt x="178" y="2457"/>
                </a:lnTo>
                <a:lnTo>
                  <a:pt x="154" y="2494"/>
                </a:lnTo>
                <a:lnTo>
                  <a:pt x="130" y="2530"/>
                </a:lnTo>
                <a:lnTo>
                  <a:pt x="109" y="2568"/>
                </a:lnTo>
                <a:lnTo>
                  <a:pt x="89" y="2607"/>
                </a:lnTo>
                <a:lnTo>
                  <a:pt x="71" y="2647"/>
                </a:lnTo>
                <a:lnTo>
                  <a:pt x="56" y="2688"/>
                </a:lnTo>
                <a:lnTo>
                  <a:pt x="42" y="2731"/>
                </a:lnTo>
                <a:lnTo>
                  <a:pt x="29" y="2773"/>
                </a:lnTo>
                <a:lnTo>
                  <a:pt x="19" y="2818"/>
                </a:lnTo>
                <a:lnTo>
                  <a:pt x="11" y="2862"/>
                </a:lnTo>
                <a:lnTo>
                  <a:pt x="5" y="2908"/>
                </a:lnTo>
                <a:lnTo>
                  <a:pt x="1" y="2954"/>
                </a:lnTo>
                <a:lnTo>
                  <a:pt x="0" y="3000"/>
                </a:lnTo>
                <a:lnTo>
                  <a:pt x="0" y="6459"/>
                </a:lnTo>
                <a:lnTo>
                  <a:pt x="3237" y="6459"/>
                </a:lnTo>
                <a:lnTo>
                  <a:pt x="3237" y="3037"/>
                </a:lnTo>
                <a:lnTo>
                  <a:pt x="3142" y="3099"/>
                </a:lnTo>
                <a:close/>
                <a:moveTo>
                  <a:pt x="1367" y="2586"/>
                </a:moveTo>
                <a:lnTo>
                  <a:pt x="1872" y="2586"/>
                </a:lnTo>
                <a:lnTo>
                  <a:pt x="1881" y="2586"/>
                </a:lnTo>
                <a:lnTo>
                  <a:pt x="1890" y="2588"/>
                </a:lnTo>
                <a:lnTo>
                  <a:pt x="1898" y="2589"/>
                </a:lnTo>
                <a:lnTo>
                  <a:pt x="1906" y="2593"/>
                </a:lnTo>
                <a:lnTo>
                  <a:pt x="1914" y="2596"/>
                </a:lnTo>
                <a:lnTo>
                  <a:pt x="1921" y="2601"/>
                </a:lnTo>
                <a:lnTo>
                  <a:pt x="1929" y="2606"/>
                </a:lnTo>
                <a:lnTo>
                  <a:pt x="1934" y="2612"/>
                </a:lnTo>
                <a:lnTo>
                  <a:pt x="1940" y="2619"/>
                </a:lnTo>
                <a:lnTo>
                  <a:pt x="1945" y="2626"/>
                </a:lnTo>
                <a:lnTo>
                  <a:pt x="1950" y="2633"/>
                </a:lnTo>
                <a:lnTo>
                  <a:pt x="1953" y="2640"/>
                </a:lnTo>
                <a:lnTo>
                  <a:pt x="1957" y="2648"/>
                </a:lnTo>
                <a:lnTo>
                  <a:pt x="1959" y="2658"/>
                </a:lnTo>
                <a:lnTo>
                  <a:pt x="1960" y="2666"/>
                </a:lnTo>
                <a:lnTo>
                  <a:pt x="1960" y="2675"/>
                </a:lnTo>
                <a:lnTo>
                  <a:pt x="1960" y="2685"/>
                </a:lnTo>
                <a:lnTo>
                  <a:pt x="1959" y="2693"/>
                </a:lnTo>
                <a:lnTo>
                  <a:pt x="1957" y="2703"/>
                </a:lnTo>
                <a:lnTo>
                  <a:pt x="1953" y="2711"/>
                </a:lnTo>
                <a:lnTo>
                  <a:pt x="1950" y="2718"/>
                </a:lnTo>
                <a:lnTo>
                  <a:pt x="1945" y="2725"/>
                </a:lnTo>
                <a:lnTo>
                  <a:pt x="1940" y="2732"/>
                </a:lnTo>
                <a:lnTo>
                  <a:pt x="1934" y="2739"/>
                </a:lnTo>
                <a:lnTo>
                  <a:pt x="1929" y="2745"/>
                </a:lnTo>
                <a:lnTo>
                  <a:pt x="1921" y="2750"/>
                </a:lnTo>
                <a:lnTo>
                  <a:pt x="1914" y="2755"/>
                </a:lnTo>
                <a:lnTo>
                  <a:pt x="1906" y="2758"/>
                </a:lnTo>
                <a:lnTo>
                  <a:pt x="1898" y="2762"/>
                </a:lnTo>
                <a:lnTo>
                  <a:pt x="1890" y="2763"/>
                </a:lnTo>
                <a:lnTo>
                  <a:pt x="1881" y="2765"/>
                </a:lnTo>
                <a:lnTo>
                  <a:pt x="1872" y="2765"/>
                </a:lnTo>
                <a:lnTo>
                  <a:pt x="1367" y="2765"/>
                </a:lnTo>
                <a:lnTo>
                  <a:pt x="1357" y="2765"/>
                </a:lnTo>
                <a:lnTo>
                  <a:pt x="1348" y="2763"/>
                </a:lnTo>
                <a:lnTo>
                  <a:pt x="1340" y="2762"/>
                </a:lnTo>
                <a:lnTo>
                  <a:pt x="1331" y="2758"/>
                </a:lnTo>
                <a:lnTo>
                  <a:pt x="1324" y="2755"/>
                </a:lnTo>
                <a:lnTo>
                  <a:pt x="1317" y="2750"/>
                </a:lnTo>
                <a:lnTo>
                  <a:pt x="1310" y="2745"/>
                </a:lnTo>
                <a:lnTo>
                  <a:pt x="1304" y="2739"/>
                </a:lnTo>
                <a:lnTo>
                  <a:pt x="1298" y="2732"/>
                </a:lnTo>
                <a:lnTo>
                  <a:pt x="1292" y="2725"/>
                </a:lnTo>
                <a:lnTo>
                  <a:pt x="1289" y="2718"/>
                </a:lnTo>
                <a:lnTo>
                  <a:pt x="1284" y="2711"/>
                </a:lnTo>
                <a:lnTo>
                  <a:pt x="1282" y="2703"/>
                </a:lnTo>
                <a:lnTo>
                  <a:pt x="1279" y="2693"/>
                </a:lnTo>
                <a:lnTo>
                  <a:pt x="1278" y="2685"/>
                </a:lnTo>
                <a:lnTo>
                  <a:pt x="1277" y="2675"/>
                </a:lnTo>
                <a:lnTo>
                  <a:pt x="1278" y="2666"/>
                </a:lnTo>
                <a:lnTo>
                  <a:pt x="1279" y="2658"/>
                </a:lnTo>
                <a:lnTo>
                  <a:pt x="1282" y="2648"/>
                </a:lnTo>
                <a:lnTo>
                  <a:pt x="1284" y="2640"/>
                </a:lnTo>
                <a:lnTo>
                  <a:pt x="1289" y="2633"/>
                </a:lnTo>
                <a:lnTo>
                  <a:pt x="1292" y="2626"/>
                </a:lnTo>
                <a:lnTo>
                  <a:pt x="1298" y="2619"/>
                </a:lnTo>
                <a:lnTo>
                  <a:pt x="1304" y="2612"/>
                </a:lnTo>
                <a:lnTo>
                  <a:pt x="1310" y="2606"/>
                </a:lnTo>
                <a:lnTo>
                  <a:pt x="1317" y="2601"/>
                </a:lnTo>
                <a:lnTo>
                  <a:pt x="1324" y="2596"/>
                </a:lnTo>
                <a:lnTo>
                  <a:pt x="1331" y="2593"/>
                </a:lnTo>
                <a:lnTo>
                  <a:pt x="1340" y="2589"/>
                </a:lnTo>
                <a:lnTo>
                  <a:pt x="1348" y="2588"/>
                </a:lnTo>
                <a:lnTo>
                  <a:pt x="1357" y="2586"/>
                </a:lnTo>
                <a:lnTo>
                  <a:pt x="1367" y="2586"/>
                </a:lnTo>
                <a:close/>
                <a:moveTo>
                  <a:pt x="2198" y="6203"/>
                </a:moveTo>
                <a:lnTo>
                  <a:pt x="1041" y="6203"/>
                </a:lnTo>
                <a:lnTo>
                  <a:pt x="1041" y="3771"/>
                </a:lnTo>
                <a:lnTo>
                  <a:pt x="1042" y="3754"/>
                </a:lnTo>
                <a:lnTo>
                  <a:pt x="1045" y="3736"/>
                </a:lnTo>
                <a:lnTo>
                  <a:pt x="1048" y="3721"/>
                </a:lnTo>
                <a:lnTo>
                  <a:pt x="1054" y="3704"/>
                </a:lnTo>
                <a:lnTo>
                  <a:pt x="1061" y="3690"/>
                </a:lnTo>
                <a:lnTo>
                  <a:pt x="1069" y="3676"/>
                </a:lnTo>
                <a:lnTo>
                  <a:pt x="1079" y="3663"/>
                </a:lnTo>
                <a:lnTo>
                  <a:pt x="1091" y="3651"/>
                </a:lnTo>
                <a:lnTo>
                  <a:pt x="1102" y="3640"/>
                </a:lnTo>
                <a:lnTo>
                  <a:pt x="1115" y="3630"/>
                </a:lnTo>
                <a:lnTo>
                  <a:pt x="1128" y="3622"/>
                </a:lnTo>
                <a:lnTo>
                  <a:pt x="1144" y="3615"/>
                </a:lnTo>
                <a:lnTo>
                  <a:pt x="1159" y="3609"/>
                </a:lnTo>
                <a:lnTo>
                  <a:pt x="1174" y="3604"/>
                </a:lnTo>
                <a:lnTo>
                  <a:pt x="1191" y="3602"/>
                </a:lnTo>
                <a:lnTo>
                  <a:pt x="1209" y="3602"/>
                </a:lnTo>
                <a:lnTo>
                  <a:pt x="2030" y="3602"/>
                </a:lnTo>
                <a:lnTo>
                  <a:pt x="2047" y="3602"/>
                </a:lnTo>
                <a:lnTo>
                  <a:pt x="2063" y="3604"/>
                </a:lnTo>
                <a:lnTo>
                  <a:pt x="2080" y="3609"/>
                </a:lnTo>
                <a:lnTo>
                  <a:pt x="2095" y="3615"/>
                </a:lnTo>
                <a:lnTo>
                  <a:pt x="2109" y="3622"/>
                </a:lnTo>
                <a:lnTo>
                  <a:pt x="2123" y="3630"/>
                </a:lnTo>
                <a:lnTo>
                  <a:pt x="2136" y="3640"/>
                </a:lnTo>
                <a:lnTo>
                  <a:pt x="2148" y="3651"/>
                </a:lnTo>
                <a:lnTo>
                  <a:pt x="2159" y="3663"/>
                </a:lnTo>
                <a:lnTo>
                  <a:pt x="2168" y="3676"/>
                </a:lnTo>
                <a:lnTo>
                  <a:pt x="2178" y="3690"/>
                </a:lnTo>
                <a:lnTo>
                  <a:pt x="2185" y="3704"/>
                </a:lnTo>
                <a:lnTo>
                  <a:pt x="2189" y="3721"/>
                </a:lnTo>
                <a:lnTo>
                  <a:pt x="2194" y="3736"/>
                </a:lnTo>
                <a:lnTo>
                  <a:pt x="2196" y="3754"/>
                </a:lnTo>
                <a:lnTo>
                  <a:pt x="2198" y="3771"/>
                </a:lnTo>
                <a:lnTo>
                  <a:pt x="2198" y="6203"/>
                </a:lnTo>
                <a:close/>
                <a:moveTo>
                  <a:pt x="2703" y="6203"/>
                </a:moveTo>
                <a:lnTo>
                  <a:pt x="2450" y="6203"/>
                </a:lnTo>
                <a:lnTo>
                  <a:pt x="2450" y="3771"/>
                </a:lnTo>
                <a:lnTo>
                  <a:pt x="2449" y="3749"/>
                </a:lnTo>
                <a:lnTo>
                  <a:pt x="2448" y="3728"/>
                </a:lnTo>
                <a:lnTo>
                  <a:pt x="2445" y="3706"/>
                </a:lnTo>
                <a:lnTo>
                  <a:pt x="2442" y="3686"/>
                </a:lnTo>
                <a:lnTo>
                  <a:pt x="2437" y="3664"/>
                </a:lnTo>
                <a:lnTo>
                  <a:pt x="2431" y="3644"/>
                </a:lnTo>
                <a:lnTo>
                  <a:pt x="2424" y="3624"/>
                </a:lnTo>
                <a:lnTo>
                  <a:pt x="2417" y="3605"/>
                </a:lnTo>
                <a:lnTo>
                  <a:pt x="2409" y="3586"/>
                </a:lnTo>
                <a:lnTo>
                  <a:pt x="2399" y="3569"/>
                </a:lnTo>
                <a:lnTo>
                  <a:pt x="2389" y="3550"/>
                </a:lnTo>
                <a:lnTo>
                  <a:pt x="2378" y="3533"/>
                </a:lnTo>
                <a:lnTo>
                  <a:pt x="2366" y="3517"/>
                </a:lnTo>
                <a:lnTo>
                  <a:pt x="2355" y="3500"/>
                </a:lnTo>
                <a:lnTo>
                  <a:pt x="2340" y="3485"/>
                </a:lnTo>
                <a:lnTo>
                  <a:pt x="2327" y="3470"/>
                </a:lnTo>
                <a:lnTo>
                  <a:pt x="2312" y="3455"/>
                </a:lnTo>
                <a:lnTo>
                  <a:pt x="2297" y="3442"/>
                </a:lnTo>
                <a:lnTo>
                  <a:pt x="2281" y="3430"/>
                </a:lnTo>
                <a:lnTo>
                  <a:pt x="2265" y="3418"/>
                </a:lnTo>
                <a:lnTo>
                  <a:pt x="2247" y="3407"/>
                </a:lnTo>
                <a:lnTo>
                  <a:pt x="2229" y="3396"/>
                </a:lnTo>
                <a:lnTo>
                  <a:pt x="2212" y="3387"/>
                </a:lnTo>
                <a:lnTo>
                  <a:pt x="2193" y="3379"/>
                </a:lnTo>
                <a:lnTo>
                  <a:pt x="2174" y="3371"/>
                </a:lnTo>
                <a:lnTo>
                  <a:pt x="2155" y="3365"/>
                </a:lnTo>
                <a:lnTo>
                  <a:pt x="2135" y="3359"/>
                </a:lnTo>
                <a:lnTo>
                  <a:pt x="2115" y="3354"/>
                </a:lnTo>
                <a:lnTo>
                  <a:pt x="2094" y="3350"/>
                </a:lnTo>
                <a:lnTo>
                  <a:pt x="2072" y="3347"/>
                </a:lnTo>
                <a:lnTo>
                  <a:pt x="2051" y="3346"/>
                </a:lnTo>
                <a:lnTo>
                  <a:pt x="2030" y="3346"/>
                </a:lnTo>
                <a:lnTo>
                  <a:pt x="1209" y="3346"/>
                </a:lnTo>
                <a:lnTo>
                  <a:pt x="1187" y="3346"/>
                </a:lnTo>
                <a:lnTo>
                  <a:pt x="1166" y="3347"/>
                </a:lnTo>
                <a:lnTo>
                  <a:pt x="1145" y="3350"/>
                </a:lnTo>
                <a:lnTo>
                  <a:pt x="1124" y="3354"/>
                </a:lnTo>
                <a:lnTo>
                  <a:pt x="1104" y="3359"/>
                </a:lnTo>
                <a:lnTo>
                  <a:pt x="1084" y="3365"/>
                </a:lnTo>
                <a:lnTo>
                  <a:pt x="1065" y="3371"/>
                </a:lnTo>
                <a:lnTo>
                  <a:pt x="1045" y="3379"/>
                </a:lnTo>
                <a:lnTo>
                  <a:pt x="1027" y="3387"/>
                </a:lnTo>
                <a:lnTo>
                  <a:pt x="1008" y="3396"/>
                </a:lnTo>
                <a:lnTo>
                  <a:pt x="990" y="3407"/>
                </a:lnTo>
                <a:lnTo>
                  <a:pt x="974" y="3418"/>
                </a:lnTo>
                <a:lnTo>
                  <a:pt x="957" y="3430"/>
                </a:lnTo>
                <a:lnTo>
                  <a:pt x="941" y="3442"/>
                </a:lnTo>
                <a:lnTo>
                  <a:pt x="927" y="3455"/>
                </a:lnTo>
                <a:lnTo>
                  <a:pt x="911" y="3470"/>
                </a:lnTo>
                <a:lnTo>
                  <a:pt x="897" y="3485"/>
                </a:lnTo>
                <a:lnTo>
                  <a:pt x="884" y="3500"/>
                </a:lnTo>
                <a:lnTo>
                  <a:pt x="872" y="3517"/>
                </a:lnTo>
                <a:lnTo>
                  <a:pt x="861" y="3533"/>
                </a:lnTo>
                <a:lnTo>
                  <a:pt x="849" y="3550"/>
                </a:lnTo>
                <a:lnTo>
                  <a:pt x="839" y="3569"/>
                </a:lnTo>
                <a:lnTo>
                  <a:pt x="830" y="3586"/>
                </a:lnTo>
                <a:lnTo>
                  <a:pt x="822" y="3605"/>
                </a:lnTo>
                <a:lnTo>
                  <a:pt x="813" y="3624"/>
                </a:lnTo>
                <a:lnTo>
                  <a:pt x="807" y="3644"/>
                </a:lnTo>
                <a:lnTo>
                  <a:pt x="802" y="3664"/>
                </a:lnTo>
                <a:lnTo>
                  <a:pt x="797" y="3686"/>
                </a:lnTo>
                <a:lnTo>
                  <a:pt x="793" y="3706"/>
                </a:lnTo>
                <a:lnTo>
                  <a:pt x="790" y="3728"/>
                </a:lnTo>
                <a:lnTo>
                  <a:pt x="789" y="3749"/>
                </a:lnTo>
                <a:lnTo>
                  <a:pt x="789" y="3771"/>
                </a:lnTo>
                <a:lnTo>
                  <a:pt x="789" y="6203"/>
                </a:lnTo>
                <a:lnTo>
                  <a:pt x="535" y="6203"/>
                </a:lnTo>
                <a:lnTo>
                  <a:pt x="535" y="3771"/>
                </a:lnTo>
                <a:lnTo>
                  <a:pt x="536" y="3736"/>
                </a:lnTo>
                <a:lnTo>
                  <a:pt x="538" y="3701"/>
                </a:lnTo>
                <a:lnTo>
                  <a:pt x="543" y="3667"/>
                </a:lnTo>
                <a:lnTo>
                  <a:pt x="549" y="3634"/>
                </a:lnTo>
                <a:lnTo>
                  <a:pt x="556" y="3601"/>
                </a:lnTo>
                <a:lnTo>
                  <a:pt x="566" y="3569"/>
                </a:lnTo>
                <a:lnTo>
                  <a:pt x="576" y="3537"/>
                </a:lnTo>
                <a:lnTo>
                  <a:pt x="588" y="3506"/>
                </a:lnTo>
                <a:lnTo>
                  <a:pt x="602" y="3476"/>
                </a:lnTo>
                <a:lnTo>
                  <a:pt x="616" y="3446"/>
                </a:lnTo>
                <a:lnTo>
                  <a:pt x="633" y="3418"/>
                </a:lnTo>
                <a:lnTo>
                  <a:pt x="650" y="3389"/>
                </a:lnTo>
                <a:lnTo>
                  <a:pt x="669" y="3363"/>
                </a:lnTo>
                <a:lnTo>
                  <a:pt x="689" y="3337"/>
                </a:lnTo>
                <a:lnTo>
                  <a:pt x="711" y="3313"/>
                </a:lnTo>
                <a:lnTo>
                  <a:pt x="733" y="3289"/>
                </a:lnTo>
                <a:lnTo>
                  <a:pt x="757" y="3267"/>
                </a:lnTo>
                <a:lnTo>
                  <a:pt x="780" y="3245"/>
                </a:lnTo>
                <a:lnTo>
                  <a:pt x="806" y="3224"/>
                </a:lnTo>
                <a:lnTo>
                  <a:pt x="832" y="3205"/>
                </a:lnTo>
                <a:lnTo>
                  <a:pt x="859" y="3188"/>
                </a:lnTo>
                <a:lnTo>
                  <a:pt x="888" y="3171"/>
                </a:lnTo>
                <a:lnTo>
                  <a:pt x="917" y="3157"/>
                </a:lnTo>
                <a:lnTo>
                  <a:pt x="947" y="3143"/>
                </a:lnTo>
                <a:lnTo>
                  <a:pt x="977" y="3131"/>
                </a:lnTo>
                <a:lnTo>
                  <a:pt x="1008" y="3119"/>
                </a:lnTo>
                <a:lnTo>
                  <a:pt x="1041" y="3111"/>
                </a:lnTo>
                <a:lnTo>
                  <a:pt x="1073" y="3103"/>
                </a:lnTo>
                <a:lnTo>
                  <a:pt x="1106" y="3097"/>
                </a:lnTo>
                <a:lnTo>
                  <a:pt x="1140" y="3092"/>
                </a:lnTo>
                <a:lnTo>
                  <a:pt x="1174" y="3090"/>
                </a:lnTo>
                <a:lnTo>
                  <a:pt x="1209" y="3088"/>
                </a:lnTo>
                <a:lnTo>
                  <a:pt x="2030" y="3088"/>
                </a:lnTo>
                <a:lnTo>
                  <a:pt x="2064" y="3090"/>
                </a:lnTo>
                <a:lnTo>
                  <a:pt x="2098" y="3092"/>
                </a:lnTo>
                <a:lnTo>
                  <a:pt x="2133" y="3097"/>
                </a:lnTo>
                <a:lnTo>
                  <a:pt x="2166" y="3103"/>
                </a:lnTo>
                <a:lnTo>
                  <a:pt x="2198" y="3111"/>
                </a:lnTo>
                <a:lnTo>
                  <a:pt x="2229" y="3119"/>
                </a:lnTo>
                <a:lnTo>
                  <a:pt x="2261" y="3131"/>
                </a:lnTo>
                <a:lnTo>
                  <a:pt x="2292" y="3143"/>
                </a:lnTo>
                <a:lnTo>
                  <a:pt x="2321" y="3157"/>
                </a:lnTo>
                <a:lnTo>
                  <a:pt x="2351" y="3171"/>
                </a:lnTo>
                <a:lnTo>
                  <a:pt x="2378" y="3188"/>
                </a:lnTo>
                <a:lnTo>
                  <a:pt x="2406" y="3205"/>
                </a:lnTo>
                <a:lnTo>
                  <a:pt x="2432" y="3224"/>
                </a:lnTo>
                <a:lnTo>
                  <a:pt x="2457" y="3245"/>
                </a:lnTo>
                <a:lnTo>
                  <a:pt x="2482" y="3267"/>
                </a:lnTo>
                <a:lnTo>
                  <a:pt x="2506" y="3289"/>
                </a:lnTo>
                <a:lnTo>
                  <a:pt x="2528" y="3313"/>
                </a:lnTo>
                <a:lnTo>
                  <a:pt x="2549" y="3337"/>
                </a:lnTo>
                <a:lnTo>
                  <a:pt x="2569" y="3363"/>
                </a:lnTo>
                <a:lnTo>
                  <a:pt x="2588" y="3389"/>
                </a:lnTo>
                <a:lnTo>
                  <a:pt x="2606" y="3418"/>
                </a:lnTo>
                <a:lnTo>
                  <a:pt x="2621" y="3446"/>
                </a:lnTo>
                <a:lnTo>
                  <a:pt x="2637" y="3476"/>
                </a:lnTo>
                <a:lnTo>
                  <a:pt x="2650" y="3506"/>
                </a:lnTo>
                <a:lnTo>
                  <a:pt x="2663" y="3537"/>
                </a:lnTo>
                <a:lnTo>
                  <a:pt x="2673" y="3569"/>
                </a:lnTo>
                <a:lnTo>
                  <a:pt x="2681" y="3601"/>
                </a:lnTo>
                <a:lnTo>
                  <a:pt x="2690" y="3634"/>
                </a:lnTo>
                <a:lnTo>
                  <a:pt x="2696" y="3667"/>
                </a:lnTo>
                <a:lnTo>
                  <a:pt x="2699" y="3701"/>
                </a:lnTo>
                <a:lnTo>
                  <a:pt x="2703" y="3736"/>
                </a:lnTo>
                <a:lnTo>
                  <a:pt x="2703" y="3771"/>
                </a:lnTo>
                <a:lnTo>
                  <a:pt x="2703" y="62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16200000">
            <a:off x="1200017" y="1103455"/>
            <a:ext cx="873125" cy="877078"/>
          </a:xfrm>
          <a:prstGeom prst="roundRect">
            <a:avLst>
              <a:gd name="adj" fmla="val 21969"/>
            </a:avLst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9" name="文本框 22"/>
          <p:cNvSpPr txBox="1"/>
          <p:nvPr/>
        </p:nvSpPr>
        <p:spPr>
          <a:xfrm flipH="1">
            <a:off x="2223559" y="1268013"/>
            <a:ext cx="5635079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本模板精心设计，模板所有素材均可自由编辑替换移动。单击此处添加本章节的简要内容。单击此处添加本章节的简要内容。</a:t>
            </a:r>
          </a:p>
        </p:txBody>
      </p:sp>
      <p:sp>
        <p:nvSpPr>
          <p:cNvPr id="20" name="喇叭"/>
          <p:cNvSpPr/>
          <p:nvPr/>
        </p:nvSpPr>
        <p:spPr bwMode="auto">
          <a:xfrm>
            <a:off x="1326260" y="1323082"/>
            <a:ext cx="675084" cy="437761"/>
          </a:xfrm>
          <a:custGeom>
            <a:avLst/>
            <a:gdLst>
              <a:gd name="T0" fmla="*/ 2147483646 w 534"/>
              <a:gd name="T1" fmla="*/ 2147483646 h 354"/>
              <a:gd name="T2" fmla="*/ 2147483646 w 534"/>
              <a:gd name="T3" fmla="*/ 2147483646 h 354"/>
              <a:gd name="T4" fmla="*/ 2147483646 w 534"/>
              <a:gd name="T5" fmla="*/ 0 h 354"/>
              <a:gd name="T6" fmla="*/ 2147483646 w 534"/>
              <a:gd name="T7" fmla="*/ 2147483646 h 354"/>
              <a:gd name="T8" fmla="*/ 2147483646 w 534"/>
              <a:gd name="T9" fmla="*/ 2147483646 h 354"/>
              <a:gd name="T10" fmla="*/ 2147483646 w 534"/>
              <a:gd name="T11" fmla="*/ 2147483646 h 354"/>
              <a:gd name="T12" fmla="*/ 2147483646 w 534"/>
              <a:gd name="T13" fmla="*/ 2147483646 h 354"/>
              <a:gd name="T14" fmla="*/ 2147483646 w 534"/>
              <a:gd name="T15" fmla="*/ 2147483646 h 354"/>
              <a:gd name="T16" fmla="*/ 2147483646 w 534"/>
              <a:gd name="T17" fmla="*/ 2147483646 h 354"/>
              <a:gd name="T18" fmla="*/ 2147483646 w 534"/>
              <a:gd name="T19" fmla="*/ 2147483646 h 354"/>
              <a:gd name="T20" fmla="*/ 0 w 534"/>
              <a:gd name="T21" fmla="*/ 2147483646 h 354"/>
              <a:gd name="T22" fmla="*/ 0 w 534"/>
              <a:gd name="T23" fmla="*/ 2147483646 h 354"/>
              <a:gd name="T24" fmla="*/ 2147483646 w 534"/>
              <a:gd name="T25" fmla="*/ 2147483646 h 354"/>
              <a:gd name="T26" fmla="*/ 2147483646 w 534"/>
              <a:gd name="T27" fmla="*/ 2147483646 h 354"/>
              <a:gd name="T28" fmla="*/ 2147483646 w 534"/>
              <a:gd name="T29" fmla="*/ 2147483646 h 354"/>
              <a:gd name="T30" fmla="*/ 2147483646 w 534"/>
              <a:gd name="T31" fmla="*/ 2147483646 h 354"/>
              <a:gd name="T32" fmla="*/ 2147483646 w 534"/>
              <a:gd name="T33" fmla="*/ 2147483646 h 354"/>
              <a:gd name="T34" fmla="*/ 2147483646 w 534"/>
              <a:gd name="T35" fmla="*/ 2147483646 h 354"/>
              <a:gd name="T36" fmla="*/ 2147483646 w 534"/>
              <a:gd name="T37" fmla="*/ 2147483646 h 354"/>
              <a:gd name="T38" fmla="*/ 2147483646 w 534"/>
              <a:gd name="T39" fmla="*/ 2147483646 h 354"/>
              <a:gd name="T40" fmla="*/ 2147483646 w 534"/>
              <a:gd name="T41" fmla="*/ 2147483646 h 354"/>
              <a:gd name="T42" fmla="*/ 2147483646 w 534"/>
              <a:gd name="T43" fmla="*/ 2147483646 h 354"/>
              <a:gd name="T44" fmla="*/ 2147483646 w 534"/>
              <a:gd name="T45" fmla="*/ 2147483646 h 354"/>
              <a:gd name="T46" fmla="*/ 2147483646 w 534"/>
              <a:gd name="T47" fmla="*/ 2147483646 h 354"/>
              <a:gd name="T48" fmla="*/ 2147483646 w 534"/>
              <a:gd name="T49" fmla="*/ 2147483646 h 354"/>
              <a:gd name="T50" fmla="*/ 2147483646 w 534"/>
              <a:gd name="T51" fmla="*/ 2147483646 h 354"/>
              <a:gd name="T52" fmla="*/ 2147483646 w 534"/>
              <a:gd name="T53" fmla="*/ 2147483646 h 354"/>
              <a:gd name="T54" fmla="*/ 2147483646 w 534"/>
              <a:gd name="T55" fmla="*/ 2147483646 h 354"/>
              <a:gd name="T56" fmla="*/ 2147483646 w 534"/>
              <a:gd name="T57" fmla="*/ 2147483646 h 354"/>
              <a:gd name="T58" fmla="*/ 2147483646 w 534"/>
              <a:gd name="T59" fmla="*/ 2147483646 h 354"/>
              <a:gd name="T60" fmla="*/ 2147483646 w 534"/>
              <a:gd name="T61" fmla="*/ 2147483646 h 35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534" h="354">
                <a:moveTo>
                  <a:pt x="140" y="105"/>
                </a:moveTo>
                <a:lnTo>
                  <a:pt x="190" y="85"/>
                </a:lnTo>
                <a:lnTo>
                  <a:pt x="394" y="0"/>
                </a:lnTo>
                <a:lnTo>
                  <a:pt x="394" y="165"/>
                </a:lnTo>
                <a:lnTo>
                  <a:pt x="394" y="329"/>
                </a:lnTo>
                <a:lnTo>
                  <a:pt x="190" y="245"/>
                </a:lnTo>
                <a:lnTo>
                  <a:pt x="140" y="230"/>
                </a:lnTo>
                <a:lnTo>
                  <a:pt x="175" y="354"/>
                </a:lnTo>
                <a:lnTo>
                  <a:pt x="75" y="354"/>
                </a:lnTo>
                <a:lnTo>
                  <a:pt x="45" y="225"/>
                </a:lnTo>
                <a:lnTo>
                  <a:pt x="0" y="225"/>
                </a:lnTo>
                <a:lnTo>
                  <a:pt x="0" y="105"/>
                </a:lnTo>
                <a:lnTo>
                  <a:pt x="140" y="105"/>
                </a:lnTo>
                <a:close/>
                <a:moveTo>
                  <a:pt x="444" y="230"/>
                </a:moveTo>
                <a:lnTo>
                  <a:pt x="524" y="255"/>
                </a:lnTo>
                <a:lnTo>
                  <a:pt x="509" y="284"/>
                </a:lnTo>
                <a:lnTo>
                  <a:pt x="434" y="259"/>
                </a:lnTo>
                <a:lnTo>
                  <a:pt x="444" y="230"/>
                </a:lnTo>
                <a:close/>
                <a:moveTo>
                  <a:pt x="439" y="70"/>
                </a:moveTo>
                <a:lnTo>
                  <a:pt x="514" y="45"/>
                </a:lnTo>
                <a:lnTo>
                  <a:pt x="524" y="75"/>
                </a:lnTo>
                <a:lnTo>
                  <a:pt x="449" y="105"/>
                </a:lnTo>
                <a:lnTo>
                  <a:pt x="439" y="70"/>
                </a:lnTo>
                <a:close/>
                <a:moveTo>
                  <a:pt x="454" y="150"/>
                </a:moveTo>
                <a:lnTo>
                  <a:pt x="534" y="150"/>
                </a:lnTo>
                <a:lnTo>
                  <a:pt x="534" y="185"/>
                </a:lnTo>
                <a:lnTo>
                  <a:pt x="454" y="185"/>
                </a:lnTo>
                <a:lnTo>
                  <a:pt x="454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教学分析</a:t>
            </a:r>
          </a:p>
        </p:txBody>
      </p:sp>
      <p:cxnSp>
        <p:nvCxnSpPr>
          <p:cNvPr id="22" name="直接连接符 21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88"/>
          <p:cNvSpPr/>
          <p:nvPr/>
        </p:nvSpPr>
        <p:spPr bwMode="auto">
          <a:xfrm>
            <a:off x="952738" y="1998086"/>
            <a:ext cx="1888475" cy="1970722"/>
          </a:xfrm>
          <a:custGeom>
            <a:avLst/>
            <a:gdLst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316480 h 2377440"/>
              <a:gd name="connsiteX5" fmla="*/ 22860 w 2194560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232248 h 2377440"/>
              <a:gd name="connsiteX5" fmla="*/ 22860 w 2194560"/>
              <a:gd name="connsiteY5" fmla="*/ 0 h 2377440"/>
              <a:gd name="connsiteX0" fmla="*/ 22860 w 2201801"/>
              <a:gd name="connsiteY0" fmla="*/ 0 h 2377440"/>
              <a:gd name="connsiteX1" fmla="*/ 2194560 w 2201801"/>
              <a:gd name="connsiteY1" fmla="*/ 137160 h 2377440"/>
              <a:gd name="connsiteX2" fmla="*/ 2049780 w 2201801"/>
              <a:gd name="connsiteY2" fmla="*/ 1965960 h 2377440"/>
              <a:gd name="connsiteX3" fmla="*/ 853440 w 2201801"/>
              <a:gd name="connsiteY3" fmla="*/ 2377440 h 2377440"/>
              <a:gd name="connsiteX4" fmla="*/ 0 w 2201801"/>
              <a:gd name="connsiteY4" fmla="*/ 2232248 h 2377440"/>
              <a:gd name="connsiteX5" fmla="*/ 22860 w 2201801"/>
              <a:gd name="connsiteY5" fmla="*/ 0 h 237744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16104"/>
              <a:gd name="connsiteX1" fmla="*/ 2194560 w 2201801"/>
              <a:gd name="connsiteY1" fmla="*/ 137160 h 2316104"/>
              <a:gd name="connsiteX2" fmla="*/ 2049780 w 2201801"/>
              <a:gd name="connsiteY2" fmla="*/ 1965960 h 2316104"/>
              <a:gd name="connsiteX3" fmla="*/ 1116124 w 2201801"/>
              <a:gd name="connsiteY3" fmla="*/ 2304256 h 2316104"/>
              <a:gd name="connsiteX4" fmla="*/ 0 w 2201801"/>
              <a:gd name="connsiteY4" fmla="*/ 2232248 h 2316104"/>
              <a:gd name="connsiteX5" fmla="*/ 22860 w 2201801"/>
              <a:gd name="connsiteY5" fmla="*/ 0 h 2316104"/>
              <a:gd name="connsiteX0" fmla="*/ 216024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216024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302394"/>
              <a:gd name="connsiteX1" fmla="*/ 2196244 w 2196244"/>
              <a:gd name="connsiteY1" fmla="*/ 36004 h 2302394"/>
              <a:gd name="connsiteX2" fmla="*/ 2049780 w 2196244"/>
              <a:gd name="connsiteY2" fmla="*/ 1893952 h 2302394"/>
              <a:gd name="connsiteX3" fmla="*/ 1116124 w 2196244"/>
              <a:gd name="connsiteY3" fmla="*/ 2232248 h 2302394"/>
              <a:gd name="connsiteX4" fmla="*/ 0 w 2196244"/>
              <a:gd name="connsiteY4" fmla="*/ 2160240 h 2302394"/>
              <a:gd name="connsiteX5" fmla="*/ 180020 w 2196244"/>
              <a:gd name="connsiteY5" fmla="*/ 0 h 230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244" h="2302394">
                <a:moveTo>
                  <a:pt x="180020" y="0"/>
                </a:moveTo>
                <a:cubicBezTo>
                  <a:pt x="857309" y="70607"/>
                  <a:pt x="1482827" y="69527"/>
                  <a:pt x="2196244" y="36004"/>
                </a:cubicBezTo>
                <a:cubicBezTo>
                  <a:pt x="2181324" y="633028"/>
                  <a:pt x="2129347" y="1853427"/>
                  <a:pt x="2049780" y="1893952"/>
                </a:cubicBezTo>
                <a:cubicBezTo>
                  <a:pt x="1651000" y="2031112"/>
                  <a:pt x="1551293" y="2137976"/>
                  <a:pt x="1116124" y="2232248"/>
                </a:cubicBezTo>
                <a:cubicBezTo>
                  <a:pt x="697811" y="2302394"/>
                  <a:pt x="386738" y="2168927"/>
                  <a:pt x="0" y="2160240"/>
                </a:cubicBezTo>
                <a:cubicBezTo>
                  <a:pt x="112494" y="1412821"/>
                  <a:pt x="149009" y="847792"/>
                  <a:pt x="180020" y="0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ea typeface="+mn-ea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" name="자유형 87"/>
          <p:cNvSpPr/>
          <p:nvPr/>
        </p:nvSpPr>
        <p:spPr bwMode="auto">
          <a:xfrm>
            <a:off x="1988071" y="3457359"/>
            <a:ext cx="621614" cy="425496"/>
          </a:xfrm>
          <a:custGeom>
            <a:avLst/>
            <a:gdLst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5193"/>
              <a:gd name="connsiteY0" fmla="*/ 684497 h 684497"/>
              <a:gd name="connsiteX1" fmla="*/ 827007 w 1125193"/>
              <a:gd name="connsiteY1" fmla="*/ 0 h 684497"/>
              <a:gd name="connsiteX2" fmla="*/ 1125193 w 1125193"/>
              <a:gd name="connsiteY2" fmla="*/ 302186 h 684497"/>
              <a:gd name="connsiteX3" fmla="*/ 0 w 1125193"/>
              <a:gd name="connsiteY3" fmla="*/ 684497 h 684497"/>
              <a:gd name="connsiteX0" fmla="*/ 0 w 1109869"/>
              <a:gd name="connsiteY0" fmla="*/ 684497 h 684497"/>
              <a:gd name="connsiteX1" fmla="*/ 827007 w 1109869"/>
              <a:gd name="connsiteY1" fmla="*/ 0 h 684497"/>
              <a:gd name="connsiteX2" fmla="*/ 1109869 w 1109869"/>
              <a:gd name="connsiteY2" fmla="*/ 293334 h 684497"/>
              <a:gd name="connsiteX3" fmla="*/ 0 w 1109869"/>
              <a:gd name="connsiteY3" fmla="*/ 684497 h 684497"/>
              <a:gd name="connsiteX0" fmla="*/ 0 w 1111718"/>
              <a:gd name="connsiteY0" fmla="*/ 684497 h 684497"/>
              <a:gd name="connsiteX1" fmla="*/ 827007 w 1111718"/>
              <a:gd name="connsiteY1" fmla="*/ 0 h 684497"/>
              <a:gd name="connsiteX2" fmla="*/ 1111718 w 1111718"/>
              <a:gd name="connsiteY2" fmla="*/ 287291 h 684497"/>
              <a:gd name="connsiteX3" fmla="*/ 0 w 1111718"/>
              <a:gd name="connsiteY3" fmla="*/ 684497 h 684497"/>
              <a:gd name="connsiteX0" fmla="*/ 0 w 1113567"/>
              <a:gd name="connsiteY0" fmla="*/ 684497 h 684497"/>
              <a:gd name="connsiteX1" fmla="*/ 827007 w 1113567"/>
              <a:gd name="connsiteY1" fmla="*/ 0 h 684497"/>
              <a:gd name="connsiteX2" fmla="*/ 1113567 w 1113567"/>
              <a:gd name="connsiteY2" fmla="*/ 272819 h 684497"/>
              <a:gd name="connsiteX3" fmla="*/ 0 w 1113567"/>
              <a:gd name="connsiteY3" fmla="*/ 684497 h 684497"/>
              <a:gd name="connsiteX0" fmla="*/ 0 w 1118278"/>
              <a:gd name="connsiteY0" fmla="*/ 684497 h 684497"/>
              <a:gd name="connsiteX1" fmla="*/ 827007 w 1118278"/>
              <a:gd name="connsiteY1" fmla="*/ 0 h 684497"/>
              <a:gd name="connsiteX2" fmla="*/ 1118278 w 1118278"/>
              <a:gd name="connsiteY2" fmla="*/ 292399 h 684497"/>
              <a:gd name="connsiteX3" fmla="*/ 0 w 1118278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7265" h="684497">
                <a:moveTo>
                  <a:pt x="0" y="684497"/>
                </a:moveTo>
                <a:cubicBezTo>
                  <a:pt x="281310" y="578055"/>
                  <a:pt x="563915" y="445084"/>
                  <a:pt x="827007" y="0"/>
                </a:cubicBezTo>
                <a:cubicBezTo>
                  <a:pt x="830800" y="112603"/>
                  <a:pt x="947335" y="344380"/>
                  <a:pt x="1117265" y="283547"/>
                </a:cubicBezTo>
                <a:cubicBezTo>
                  <a:pt x="779033" y="454015"/>
                  <a:pt x="330704" y="612949"/>
                  <a:pt x="0" y="684497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4" name="자유형 200"/>
          <p:cNvSpPr/>
          <p:nvPr/>
        </p:nvSpPr>
        <p:spPr bwMode="auto">
          <a:xfrm>
            <a:off x="1116290" y="2054464"/>
            <a:ext cx="1697720" cy="338146"/>
          </a:xfrm>
          <a:custGeom>
            <a:avLst/>
            <a:gdLst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07084"/>
              <a:gd name="connsiteY0" fmla="*/ 0 h 465666"/>
              <a:gd name="connsiteX1" fmla="*/ 2207084 w 2207084"/>
              <a:gd name="connsiteY1" fmla="*/ 33453 h 465666"/>
              <a:gd name="connsiteX2" fmla="*/ 2192867 w 2207084"/>
              <a:gd name="connsiteY2" fmla="*/ 465666 h 465666"/>
              <a:gd name="connsiteX3" fmla="*/ 16933 w 2207084"/>
              <a:gd name="connsiteY3" fmla="*/ 381000 h 465666"/>
              <a:gd name="connsiteX4" fmla="*/ 0 w 2207084"/>
              <a:gd name="connsiteY4" fmla="*/ 0 h 465666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29911 w 2190151"/>
              <a:gd name="connsiteY0" fmla="*/ 0 h 468216"/>
              <a:gd name="connsiteX1" fmla="*/ 2190151 w 2190151"/>
              <a:gd name="connsiteY1" fmla="*/ 36003 h 468216"/>
              <a:gd name="connsiteX2" fmla="*/ 2175934 w 2190151"/>
              <a:gd name="connsiteY2" fmla="*/ 468216 h 468216"/>
              <a:gd name="connsiteX3" fmla="*/ 0 w 2190151"/>
              <a:gd name="connsiteY3" fmla="*/ 383550 h 468216"/>
              <a:gd name="connsiteX4" fmla="*/ 29911 w 2190151"/>
              <a:gd name="connsiteY4" fmla="*/ 0 h 468216"/>
              <a:gd name="connsiteX0" fmla="*/ 0 w 2160240"/>
              <a:gd name="connsiteY0" fmla="*/ 0 h 468216"/>
              <a:gd name="connsiteX1" fmla="*/ 2160240 w 2160240"/>
              <a:gd name="connsiteY1" fmla="*/ 36003 h 468216"/>
              <a:gd name="connsiteX2" fmla="*/ 2146023 w 2160240"/>
              <a:gd name="connsiteY2" fmla="*/ 468216 h 468216"/>
              <a:gd name="connsiteX3" fmla="*/ 0 w 2160240"/>
              <a:gd name="connsiteY3" fmla="*/ 360039 h 468216"/>
              <a:gd name="connsiteX4" fmla="*/ 0 w 2160240"/>
              <a:gd name="connsiteY4" fmla="*/ 0 h 468216"/>
              <a:gd name="connsiteX0" fmla="*/ 2144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21444 w 2181684"/>
              <a:gd name="connsiteY4" fmla="*/ 0 h 468216"/>
              <a:gd name="connsiteX0" fmla="*/ 1509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15094 w 2181684"/>
              <a:gd name="connsiteY4" fmla="*/ 0 h 468216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56222"/>
              <a:gd name="connsiteX1" fmla="*/ 2181684 w 2181684"/>
              <a:gd name="connsiteY1" fmla="*/ 36003 h 456222"/>
              <a:gd name="connsiteX2" fmla="*/ 2145679 w 2181684"/>
              <a:gd name="connsiteY2" fmla="*/ 432047 h 456222"/>
              <a:gd name="connsiteX3" fmla="*/ 0 w 2181684"/>
              <a:gd name="connsiteY3" fmla="*/ 378258 h 456222"/>
              <a:gd name="connsiteX4" fmla="*/ 15094 w 2181684"/>
              <a:gd name="connsiteY4" fmla="*/ 0 h 456222"/>
              <a:gd name="connsiteX0" fmla="*/ 15094 w 2181684"/>
              <a:gd name="connsiteY0" fmla="*/ 0 h 462758"/>
              <a:gd name="connsiteX1" fmla="*/ 2181684 w 2181684"/>
              <a:gd name="connsiteY1" fmla="*/ 36003 h 462758"/>
              <a:gd name="connsiteX2" fmla="*/ 2171699 w 2181684"/>
              <a:gd name="connsiteY2" fmla="*/ 438583 h 462758"/>
              <a:gd name="connsiteX3" fmla="*/ 0 w 2181684"/>
              <a:gd name="connsiteY3" fmla="*/ 378258 h 462758"/>
              <a:gd name="connsiteX4" fmla="*/ 15094 w 2181684"/>
              <a:gd name="connsiteY4" fmla="*/ 0 h 462758"/>
              <a:gd name="connsiteX0" fmla="*/ 21443 w 2181684"/>
              <a:gd name="connsiteY0" fmla="*/ 0 h 498763"/>
              <a:gd name="connsiteX1" fmla="*/ 2181684 w 2181684"/>
              <a:gd name="connsiteY1" fmla="*/ 72008 h 498763"/>
              <a:gd name="connsiteX2" fmla="*/ 2171699 w 2181684"/>
              <a:gd name="connsiteY2" fmla="*/ 474588 h 498763"/>
              <a:gd name="connsiteX3" fmla="*/ 0 w 2181684"/>
              <a:gd name="connsiteY3" fmla="*/ 414263 h 498763"/>
              <a:gd name="connsiteX4" fmla="*/ 21443 w 2181684"/>
              <a:gd name="connsiteY4" fmla="*/ 0 h 498763"/>
              <a:gd name="connsiteX0" fmla="*/ 21443 w 2181683"/>
              <a:gd name="connsiteY0" fmla="*/ 0 h 498763"/>
              <a:gd name="connsiteX1" fmla="*/ 2181683 w 2181683"/>
              <a:gd name="connsiteY1" fmla="*/ 36005 h 498763"/>
              <a:gd name="connsiteX2" fmla="*/ 2171699 w 2181683"/>
              <a:gd name="connsiteY2" fmla="*/ 474588 h 498763"/>
              <a:gd name="connsiteX3" fmla="*/ 0 w 2181683"/>
              <a:gd name="connsiteY3" fmla="*/ 414263 h 498763"/>
              <a:gd name="connsiteX4" fmla="*/ 21443 w 2181683"/>
              <a:gd name="connsiteY4" fmla="*/ 0 h 498763"/>
              <a:gd name="connsiteX0" fmla="*/ 21443 w 2181683"/>
              <a:gd name="connsiteY0" fmla="*/ 0 h 466660"/>
              <a:gd name="connsiteX1" fmla="*/ 2181683 w 2181683"/>
              <a:gd name="connsiteY1" fmla="*/ 36005 h 466660"/>
              <a:gd name="connsiteX2" fmla="*/ 2145680 w 2181683"/>
              <a:gd name="connsiteY2" fmla="*/ 432049 h 466660"/>
              <a:gd name="connsiteX3" fmla="*/ 0 w 2181683"/>
              <a:gd name="connsiteY3" fmla="*/ 414263 h 466660"/>
              <a:gd name="connsiteX4" fmla="*/ 21443 w 2181683"/>
              <a:gd name="connsiteY4" fmla="*/ 0 h 466660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61555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71080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13233 w 2173473"/>
              <a:gd name="connsiteY0" fmla="*/ 0 h 471835"/>
              <a:gd name="connsiteX1" fmla="*/ 2173473 w 2173473"/>
              <a:gd name="connsiteY1" fmla="*/ 36005 h 471835"/>
              <a:gd name="connsiteX2" fmla="*/ 2162870 w 2173473"/>
              <a:gd name="connsiteY2" fmla="*/ 441574 h 471835"/>
              <a:gd name="connsiteX3" fmla="*/ 0 w 2173473"/>
              <a:gd name="connsiteY3" fmla="*/ 377428 h 471835"/>
              <a:gd name="connsiteX4" fmla="*/ 13233 w 2173473"/>
              <a:gd name="connsiteY4" fmla="*/ 0 h 471835"/>
              <a:gd name="connsiteX0" fmla="*/ 15627 w 2175867"/>
              <a:gd name="connsiteY0" fmla="*/ 0 h 441574"/>
              <a:gd name="connsiteX1" fmla="*/ 2175867 w 2175867"/>
              <a:gd name="connsiteY1" fmla="*/ 36005 h 441574"/>
              <a:gd name="connsiteX2" fmla="*/ 2165264 w 2175867"/>
              <a:gd name="connsiteY2" fmla="*/ 441574 h 441574"/>
              <a:gd name="connsiteX3" fmla="*/ 0 w 2175867"/>
              <a:gd name="connsiteY3" fmla="*/ 354372 h 441574"/>
              <a:gd name="connsiteX4" fmla="*/ 15627 w 2175867"/>
              <a:gd name="connsiteY4" fmla="*/ 0 h 441574"/>
              <a:gd name="connsiteX0" fmla="*/ 15627 w 2175867"/>
              <a:gd name="connsiteY0" fmla="*/ 0 h 454274"/>
              <a:gd name="connsiteX1" fmla="*/ 2175867 w 2175867"/>
              <a:gd name="connsiteY1" fmla="*/ 48705 h 454274"/>
              <a:gd name="connsiteX2" fmla="*/ 2165264 w 2175867"/>
              <a:gd name="connsiteY2" fmla="*/ 454274 h 454274"/>
              <a:gd name="connsiteX3" fmla="*/ 0 w 2175867"/>
              <a:gd name="connsiteY3" fmla="*/ 367072 h 454274"/>
              <a:gd name="connsiteX4" fmla="*/ 15627 w 2175867"/>
              <a:gd name="connsiteY4" fmla="*/ 0 h 454274"/>
              <a:gd name="connsiteX0" fmla="*/ 15627 w 2179042"/>
              <a:gd name="connsiteY0" fmla="*/ 0 h 454274"/>
              <a:gd name="connsiteX1" fmla="*/ 2179042 w 2179042"/>
              <a:gd name="connsiteY1" fmla="*/ 39180 h 454274"/>
              <a:gd name="connsiteX2" fmla="*/ 2165264 w 2179042"/>
              <a:gd name="connsiteY2" fmla="*/ 454274 h 454274"/>
              <a:gd name="connsiteX3" fmla="*/ 0 w 2179042"/>
              <a:gd name="connsiteY3" fmla="*/ 367072 h 454274"/>
              <a:gd name="connsiteX4" fmla="*/ 15627 w 2179042"/>
              <a:gd name="connsiteY4" fmla="*/ 0 h 454274"/>
              <a:gd name="connsiteX0" fmla="*/ 15627 w 2179042"/>
              <a:gd name="connsiteY0" fmla="*/ 0 h 397124"/>
              <a:gd name="connsiteX1" fmla="*/ 2179042 w 2179042"/>
              <a:gd name="connsiteY1" fmla="*/ 39180 h 397124"/>
              <a:gd name="connsiteX2" fmla="*/ 2174789 w 2179042"/>
              <a:gd name="connsiteY2" fmla="*/ 397124 h 397124"/>
              <a:gd name="connsiteX3" fmla="*/ 0 w 2179042"/>
              <a:gd name="connsiteY3" fmla="*/ 367072 h 397124"/>
              <a:gd name="connsiteX4" fmla="*/ 15627 w 2179042"/>
              <a:gd name="connsiteY4" fmla="*/ 0 h 397124"/>
              <a:gd name="connsiteX0" fmla="*/ 18802 w 2182217"/>
              <a:gd name="connsiteY0" fmla="*/ 0 h 397124"/>
              <a:gd name="connsiteX1" fmla="*/ 2182217 w 2182217"/>
              <a:gd name="connsiteY1" fmla="*/ 39180 h 397124"/>
              <a:gd name="connsiteX2" fmla="*/ 2177964 w 2182217"/>
              <a:gd name="connsiteY2" fmla="*/ 397124 h 397124"/>
              <a:gd name="connsiteX3" fmla="*/ 0 w 2182217"/>
              <a:gd name="connsiteY3" fmla="*/ 351197 h 397124"/>
              <a:gd name="connsiteX4" fmla="*/ 18802 w 2182217"/>
              <a:gd name="connsiteY4" fmla="*/ 0 h 397124"/>
              <a:gd name="connsiteX0" fmla="*/ 25152 w 2188567"/>
              <a:gd name="connsiteY0" fmla="*/ 0 h 397124"/>
              <a:gd name="connsiteX1" fmla="*/ 2188567 w 2188567"/>
              <a:gd name="connsiteY1" fmla="*/ 39180 h 397124"/>
              <a:gd name="connsiteX2" fmla="*/ 2184314 w 2188567"/>
              <a:gd name="connsiteY2" fmla="*/ 397124 h 397124"/>
              <a:gd name="connsiteX3" fmla="*/ 0 w 2188567"/>
              <a:gd name="connsiteY3" fmla="*/ 367072 h 397124"/>
              <a:gd name="connsiteX4" fmla="*/ 25152 w 2188567"/>
              <a:gd name="connsiteY4" fmla="*/ 0 h 397124"/>
              <a:gd name="connsiteX0" fmla="*/ 25152 w 2188567"/>
              <a:gd name="connsiteY0" fmla="*/ 0 h 381249"/>
              <a:gd name="connsiteX1" fmla="*/ 2188567 w 2188567"/>
              <a:gd name="connsiteY1" fmla="*/ 39180 h 381249"/>
              <a:gd name="connsiteX2" fmla="*/ 2181139 w 2188567"/>
              <a:gd name="connsiteY2" fmla="*/ 381249 h 381249"/>
              <a:gd name="connsiteX3" fmla="*/ 0 w 2188567"/>
              <a:gd name="connsiteY3" fmla="*/ 367072 h 381249"/>
              <a:gd name="connsiteX4" fmla="*/ 25152 w 2188567"/>
              <a:gd name="connsiteY4" fmla="*/ 0 h 381249"/>
              <a:gd name="connsiteX0" fmla="*/ 25152 w 2188567"/>
              <a:gd name="connsiteY0" fmla="*/ 0 h 411696"/>
              <a:gd name="connsiteX1" fmla="*/ 2188567 w 2188567"/>
              <a:gd name="connsiteY1" fmla="*/ 39180 h 411696"/>
              <a:gd name="connsiteX2" fmla="*/ 2181139 w 2188567"/>
              <a:gd name="connsiteY2" fmla="*/ 381249 h 411696"/>
              <a:gd name="connsiteX3" fmla="*/ 0 w 2188567"/>
              <a:gd name="connsiteY3" fmla="*/ 367072 h 411696"/>
              <a:gd name="connsiteX4" fmla="*/ 25152 w 2188567"/>
              <a:gd name="connsiteY4" fmla="*/ 0 h 411696"/>
              <a:gd name="connsiteX0" fmla="*/ 25152 w 2188567"/>
              <a:gd name="connsiteY0" fmla="*/ 0 h 436265"/>
              <a:gd name="connsiteX1" fmla="*/ 2188567 w 2188567"/>
              <a:gd name="connsiteY1" fmla="*/ 39180 h 436265"/>
              <a:gd name="connsiteX2" fmla="*/ 2181139 w 2188567"/>
              <a:gd name="connsiteY2" fmla="*/ 381249 h 436265"/>
              <a:gd name="connsiteX3" fmla="*/ 0 w 2188567"/>
              <a:gd name="connsiteY3" fmla="*/ 367072 h 436265"/>
              <a:gd name="connsiteX4" fmla="*/ 25152 w 218856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0357" h="436265">
                <a:moveTo>
                  <a:pt x="16942" y="0"/>
                </a:moveTo>
                <a:cubicBezTo>
                  <a:pt x="639962" y="54762"/>
                  <a:pt x="1398909" y="66757"/>
                  <a:pt x="2180357" y="39180"/>
                </a:cubicBezTo>
                <a:cubicBezTo>
                  <a:pt x="2178939" y="158495"/>
                  <a:pt x="2174347" y="261934"/>
                  <a:pt x="2172929" y="381249"/>
                </a:cubicBezTo>
                <a:cubicBezTo>
                  <a:pt x="1395033" y="436265"/>
                  <a:pt x="414147" y="370198"/>
                  <a:pt x="0" y="338745"/>
                </a:cubicBezTo>
                <a:lnTo>
                  <a:pt x="1694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5" name="자유형 124"/>
          <p:cNvSpPr/>
          <p:nvPr/>
        </p:nvSpPr>
        <p:spPr bwMode="auto">
          <a:xfrm>
            <a:off x="1925560" y="1888698"/>
            <a:ext cx="115500" cy="244471"/>
          </a:xfrm>
          <a:custGeom>
            <a:avLst/>
            <a:gdLst>
              <a:gd name="connsiteX0" fmla="*/ 127000 w 203200"/>
              <a:gd name="connsiteY0" fmla="*/ 0 h 279400"/>
              <a:gd name="connsiteX1" fmla="*/ 0 w 203200"/>
              <a:gd name="connsiteY1" fmla="*/ 279400 h 279400"/>
              <a:gd name="connsiteX2" fmla="*/ 203200 w 203200"/>
              <a:gd name="connsiteY2" fmla="*/ 6350 h 279400"/>
              <a:gd name="connsiteX3" fmla="*/ 127000 w 203200"/>
              <a:gd name="connsiteY3" fmla="*/ 0 h 279400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2" h="229667">
                <a:moveTo>
                  <a:pt x="65881" y="0"/>
                </a:moveTo>
                <a:cubicBezTo>
                  <a:pt x="13989" y="170218"/>
                  <a:pt x="14807" y="145050"/>
                  <a:pt x="0" y="229667"/>
                </a:cubicBezTo>
                <a:cubicBezTo>
                  <a:pt x="60212" y="160858"/>
                  <a:pt x="80727" y="78247"/>
                  <a:pt x="108012" y="3535"/>
                </a:cubicBezTo>
                <a:lnTo>
                  <a:pt x="6588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6" name="타원 113"/>
          <p:cNvSpPr/>
          <p:nvPr/>
        </p:nvSpPr>
        <p:spPr bwMode="auto">
          <a:xfrm>
            <a:off x="1904147" y="1645166"/>
            <a:ext cx="263705" cy="26251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1</a:t>
            </a:r>
            <a:endParaRPr lang="ko-KR" altLang="en-US" dirty="0">
              <a:solidFill>
                <a:schemeClr val="bg1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7" name="자유형 88"/>
          <p:cNvSpPr/>
          <p:nvPr/>
        </p:nvSpPr>
        <p:spPr bwMode="auto">
          <a:xfrm>
            <a:off x="3556326" y="2054464"/>
            <a:ext cx="1888475" cy="1970722"/>
          </a:xfrm>
          <a:custGeom>
            <a:avLst/>
            <a:gdLst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316480 h 2377440"/>
              <a:gd name="connsiteX5" fmla="*/ 22860 w 2194560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232248 h 2377440"/>
              <a:gd name="connsiteX5" fmla="*/ 22860 w 2194560"/>
              <a:gd name="connsiteY5" fmla="*/ 0 h 2377440"/>
              <a:gd name="connsiteX0" fmla="*/ 22860 w 2201801"/>
              <a:gd name="connsiteY0" fmla="*/ 0 h 2377440"/>
              <a:gd name="connsiteX1" fmla="*/ 2194560 w 2201801"/>
              <a:gd name="connsiteY1" fmla="*/ 137160 h 2377440"/>
              <a:gd name="connsiteX2" fmla="*/ 2049780 w 2201801"/>
              <a:gd name="connsiteY2" fmla="*/ 1965960 h 2377440"/>
              <a:gd name="connsiteX3" fmla="*/ 853440 w 2201801"/>
              <a:gd name="connsiteY3" fmla="*/ 2377440 h 2377440"/>
              <a:gd name="connsiteX4" fmla="*/ 0 w 2201801"/>
              <a:gd name="connsiteY4" fmla="*/ 2232248 h 2377440"/>
              <a:gd name="connsiteX5" fmla="*/ 22860 w 2201801"/>
              <a:gd name="connsiteY5" fmla="*/ 0 h 237744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16104"/>
              <a:gd name="connsiteX1" fmla="*/ 2194560 w 2201801"/>
              <a:gd name="connsiteY1" fmla="*/ 137160 h 2316104"/>
              <a:gd name="connsiteX2" fmla="*/ 2049780 w 2201801"/>
              <a:gd name="connsiteY2" fmla="*/ 1965960 h 2316104"/>
              <a:gd name="connsiteX3" fmla="*/ 1116124 w 2201801"/>
              <a:gd name="connsiteY3" fmla="*/ 2304256 h 2316104"/>
              <a:gd name="connsiteX4" fmla="*/ 0 w 2201801"/>
              <a:gd name="connsiteY4" fmla="*/ 2232248 h 2316104"/>
              <a:gd name="connsiteX5" fmla="*/ 22860 w 2201801"/>
              <a:gd name="connsiteY5" fmla="*/ 0 h 2316104"/>
              <a:gd name="connsiteX0" fmla="*/ 216024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216024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302394"/>
              <a:gd name="connsiteX1" fmla="*/ 2196244 w 2196244"/>
              <a:gd name="connsiteY1" fmla="*/ 36004 h 2302394"/>
              <a:gd name="connsiteX2" fmla="*/ 2049780 w 2196244"/>
              <a:gd name="connsiteY2" fmla="*/ 1893952 h 2302394"/>
              <a:gd name="connsiteX3" fmla="*/ 1116124 w 2196244"/>
              <a:gd name="connsiteY3" fmla="*/ 2232248 h 2302394"/>
              <a:gd name="connsiteX4" fmla="*/ 0 w 2196244"/>
              <a:gd name="connsiteY4" fmla="*/ 2160240 h 2302394"/>
              <a:gd name="connsiteX5" fmla="*/ 180020 w 2196244"/>
              <a:gd name="connsiteY5" fmla="*/ 0 h 230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244" h="2302394">
                <a:moveTo>
                  <a:pt x="180020" y="0"/>
                </a:moveTo>
                <a:cubicBezTo>
                  <a:pt x="857309" y="70607"/>
                  <a:pt x="1482827" y="69527"/>
                  <a:pt x="2196244" y="36004"/>
                </a:cubicBezTo>
                <a:cubicBezTo>
                  <a:pt x="2181324" y="633028"/>
                  <a:pt x="2129347" y="1853427"/>
                  <a:pt x="2049780" y="1893952"/>
                </a:cubicBezTo>
                <a:cubicBezTo>
                  <a:pt x="1651000" y="2031112"/>
                  <a:pt x="1551293" y="2137976"/>
                  <a:pt x="1116124" y="2232248"/>
                </a:cubicBezTo>
                <a:cubicBezTo>
                  <a:pt x="697811" y="2302394"/>
                  <a:pt x="386738" y="2168927"/>
                  <a:pt x="0" y="2160240"/>
                </a:cubicBezTo>
                <a:cubicBezTo>
                  <a:pt x="112494" y="1412821"/>
                  <a:pt x="149009" y="847792"/>
                  <a:pt x="180020" y="0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ea typeface="+mn-ea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8" name="자유형 87"/>
          <p:cNvSpPr/>
          <p:nvPr/>
        </p:nvSpPr>
        <p:spPr bwMode="auto">
          <a:xfrm>
            <a:off x="4516042" y="3468560"/>
            <a:ext cx="799251" cy="496585"/>
          </a:xfrm>
          <a:custGeom>
            <a:avLst/>
            <a:gdLst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5193"/>
              <a:gd name="connsiteY0" fmla="*/ 684497 h 684497"/>
              <a:gd name="connsiteX1" fmla="*/ 827007 w 1125193"/>
              <a:gd name="connsiteY1" fmla="*/ 0 h 684497"/>
              <a:gd name="connsiteX2" fmla="*/ 1125193 w 1125193"/>
              <a:gd name="connsiteY2" fmla="*/ 302186 h 684497"/>
              <a:gd name="connsiteX3" fmla="*/ 0 w 1125193"/>
              <a:gd name="connsiteY3" fmla="*/ 684497 h 684497"/>
              <a:gd name="connsiteX0" fmla="*/ 0 w 1109869"/>
              <a:gd name="connsiteY0" fmla="*/ 684497 h 684497"/>
              <a:gd name="connsiteX1" fmla="*/ 827007 w 1109869"/>
              <a:gd name="connsiteY1" fmla="*/ 0 h 684497"/>
              <a:gd name="connsiteX2" fmla="*/ 1109869 w 1109869"/>
              <a:gd name="connsiteY2" fmla="*/ 293334 h 684497"/>
              <a:gd name="connsiteX3" fmla="*/ 0 w 1109869"/>
              <a:gd name="connsiteY3" fmla="*/ 684497 h 684497"/>
              <a:gd name="connsiteX0" fmla="*/ 0 w 1111718"/>
              <a:gd name="connsiteY0" fmla="*/ 684497 h 684497"/>
              <a:gd name="connsiteX1" fmla="*/ 827007 w 1111718"/>
              <a:gd name="connsiteY1" fmla="*/ 0 h 684497"/>
              <a:gd name="connsiteX2" fmla="*/ 1111718 w 1111718"/>
              <a:gd name="connsiteY2" fmla="*/ 287291 h 684497"/>
              <a:gd name="connsiteX3" fmla="*/ 0 w 1111718"/>
              <a:gd name="connsiteY3" fmla="*/ 684497 h 684497"/>
              <a:gd name="connsiteX0" fmla="*/ 0 w 1113567"/>
              <a:gd name="connsiteY0" fmla="*/ 684497 h 684497"/>
              <a:gd name="connsiteX1" fmla="*/ 827007 w 1113567"/>
              <a:gd name="connsiteY1" fmla="*/ 0 h 684497"/>
              <a:gd name="connsiteX2" fmla="*/ 1113567 w 1113567"/>
              <a:gd name="connsiteY2" fmla="*/ 272819 h 684497"/>
              <a:gd name="connsiteX3" fmla="*/ 0 w 1113567"/>
              <a:gd name="connsiteY3" fmla="*/ 684497 h 684497"/>
              <a:gd name="connsiteX0" fmla="*/ 0 w 1118278"/>
              <a:gd name="connsiteY0" fmla="*/ 684497 h 684497"/>
              <a:gd name="connsiteX1" fmla="*/ 827007 w 1118278"/>
              <a:gd name="connsiteY1" fmla="*/ 0 h 684497"/>
              <a:gd name="connsiteX2" fmla="*/ 1118278 w 1118278"/>
              <a:gd name="connsiteY2" fmla="*/ 292399 h 684497"/>
              <a:gd name="connsiteX3" fmla="*/ 0 w 1118278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7265" h="684497">
                <a:moveTo>
                  <a:pt x="0" y="684497"/>
                </a:moveTo>
                <a:cubicBezTo>
                  <a:pt x="281310" y="578055"/>
                  <a:pt x="563915" y="445084"/>
                  <a:pt x="827007" y="0"/>
                </a:cubicBezTo>
                <a:cubicBezTo>
                  <a:pt x="830800" y="112603"/>
                  <a:pt x="947335" y="344380"/>
                  <a:pt x="1117265" y="283547"/>
                </a:cubicBezTo>
                <a:cubicBezTo>
                  <a:pt x="779033" y="454015"/>
                  <a:pt x="330704" y="612949"/>
                  <a:pt x="0" y="684497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9" name="자유형 200"/>
          <p:cNvSpPr/>
          <p:nvPr/>
        </p:nvSpPr>
        <p:spPr bwMode="auto">
          <a:xfrm>
            <a:off x="3719878" y="2110843"/>
            <a:ext cx="1697720" cy="338146"/>
          </a:xfrm>
          <a:custGeom>
            <a:avLst/>
            <a:gdLst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07084"/>
              <a:gd name="connsiteY0" fmla="*/ 0 h 465666"/>
              <a:gd name="connsiteX1" fmla="*/ 2207084 w 2207084"/>
              <a:gd name="connsiteY1" fmla="*/ 33453 h 465666"/>
              <a:gd name="connsiteX2" fmla="*/ 2192867 w 2207084"/>
              <a:gd name="connsiteY2" fmla="*/ 465666 h 465666"/>
              <a:gd name="connsiteX3" fmla="*/ 16933 w 2207084"/>
              <a:gd name="connsiteY3" fmla="*/ 381000 h 465666"/>
              <a:gd name="connsiteX4" fmla="*/ 0 w 2207084"/>
              <a:gd name="connsiteY4" fmla="*/ 0 h 465666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29911 w 2190151"/>
              <a:gd name="connsiteY0" fmla="*/ 0 h 468216"/>
              <a:gd name="connsiteX1" fmla="*/ 2190151 w 2190151"/>
              <a:gd name="connsiteY1" fmla="*/ 36003 h 468216"/>
              <a:gd name="connsiteX2" fmla="*/ 2175934 w 2190151"/>
              <a:gd name="connsiteY2" fmla="*/ 468216 h 468216"/>
              <a:gd name="connsiteX3" fmla="*/ 0 w 2190151"/>
              <a:gd name="connsiteY3" fmla="*/ 383550 h 468216"/>
              <a:gd name="connsiteX4" fmla="*/ 29911 w 2190151"/>
              <a:gd name="connsiteY4" fmla="*/ 0 h 468216"/>
              <a:gd name="connsiteX0" fmla="*/ 0 w 2160240"/>
              <a:gd name="connsiteY0" fmla="*/ 0 h 468216"/>
              <a:gd name="connsiteX1" fmla="*/ 2160240 w 2160240"/>
              <a:gd name="connsiteY1" fmla="*/ 36003 h 468216"/>
              <a:gd name="connsiteX2" fmla="*/ 2146023 w 2160240"/>
              <a:gd name="connsiteY2" fmla="*/ 468216 h 468216"/>
              <a:gd name="connsiteX3" fmla="*/ 0 w 2160240"/>
              <a:gd name="connsiteY3" fmla="*/ 360039 h 468216"/>
              <a:gd name="connsiteX4" fmla="*/ 0 w 2160240"/>
              <a:gd name="connsiteY4" fmla="*/ 0 h 468216"/>
              <a:gd name="connsiteX0" fmla="*/ 2144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21444 w 2181684"/>
              <a:gd name="connsiteY4" fmla="*/ 0 h 468216"/>
              <a:gd name="connsiteX0" fmla="*/ 1509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15094 w 2181684"/>
              <a:gd name="connsiteY4" fmla="*/ 0 h 468216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56222"/>
              <a:gd name="connsiteX1" fmla="*/ 2181684 w 2181684"/>
              <a:gd name="connsiteY1" fmla="*/ 36003 h 456222"/>
              <a:gd name="connsiteX2" fmla="*/ 2145679 w 2181684"/>
              <a:gd name="connsiteY2" fmla="*/ 432047 h 456222"/>
              <a:gd name="connsiteX3" fmla="*/ 0 w 2181684"/>
              <a:gd name="connsiteY3" fmla="*/ 378258 h 456222"/>
              <a:gd name="connsiteX4" fmla="*/ 15094 w 2181684"/>
              <a:gd name="connsiteY4" fmla="*/ 0 h 456222"/>
              <a:gd name="connsiteX0" fmla="*/ 15094 w 2181684"/>
              <a:gd name="connsiteY0" fmla="*/ 0 h 462758"/>
              <a:gd name="connsiteX1" fmla="*/ 2181684 w 2181684"/>
              <a:gd name="connsiteY1" fmla="*/ 36003 h 462758"/>
              <a:gd name="connsiteX2" fmla="*/ 2171699 w 2181684"/>
              <a:gd name="connsiteY2" fmla="*/ 438583 h 462758"/>
              <a:gd name="connsiteX3" fmla="*/ 0 w 2181684"/>
              <a:gd name="connsiteY3" fmla="*/ 378258 h 462758"/>
              <a:gd name="connsiteX4" fmla="*/ 15094 w 2181684"/>
              <a:gd name="connsiteY4" fmla="*/ 0 h 462758"/>
              <a:gd name="connsiteX0" fmla="*/ 21443 w 2181684"/>
              <a:gd name="connsiteY0" fmla="*/ 0 h 498763"/>
              <a:gd name="connsiteX1" fmla="*/ 2181684 w 2181684"/>
              <a:gd name="connsiteY1" fmla="*/ 72008 h 498763"/>
              <a:gd name="connsiteX2" fmla="*/ 2171699 w 2181684"/>
              <a:gd name="connsiteY2" fmla="*/ 474588 h 498763"/>
              <a:gd name="connsiteX3" fmla="*/ 0 w 2181684"/>
              <a:gd name="connsiteY3" fmla="*/ 414263 h 498763"/>
              <a:gd name="connsiteX4" fmla="*/ 21443 w 2181684"/>
              <a:gd name="connsiteY4" fmla="*/ 0 h 498763"/>
              <a:gd name="connsiteX0" fmla="*/ 21443 w 2181683"/>
              <a:gd name="connsiteY0" fmla="*/ 0 h 498763"/>
              <a:gd name="connsiteX1" fmla="*/ 2181683 w 2181683"/>
              <a:gd name="connsiteY1" fmla="*/ 36005 h 498763"/>
              <a:gd name="connsiteX2" fmla="*/ 2171699 w 2181683"/>
              <a:gd name="connsiteY2" fmla="*/ 474588 h 498763"/>
              <a:gd name="connsiteX3" fmla="*/ 0 w 2181683"/>
              <a:gd name="connsiteY3" fmla="*/ 414263 h 498763"/>
              <a:gd name="connsiteX4" fmla="*/ 21443 w 2181683"/>
              <a:gd name="connsiteY4" fmla="*/ 0 h 498763"/>
              <a:gd name="connsiteX0" fmla="*/ 21443 w 2181683"/>
              <a:gd name="connsiteY0" fmla="*/ 0 h 466660"/>
              <a:gd name="connsiteX1" fmla="*/ 2181683 w 2181683"/>
              <a:gd name="connsiteY1" fmla="*/ 36005 h 466660"/>
              <a:gd name="connsiteX2" fmla="*/ 2145680 w 2181683"/>
              <a:gd name="connsiteY2" fmla="*/ 432049 h 466660"/>
              <a:gd name="connsiteX3" fmla="*/ 0 w 2181683"/>
              <a:gd name="connsiteY3" fmla="*/ 414263 h 466660"/>
              <a:gd name="connsiteX4" fmla="*/ 21443 w 2181683"/>
              <a:gd name="connsiteY4" fmla="*/ 0 h 466660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61555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71080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13233 w 2173473"/>
              <a:gd name="connsiteY0" fmla="*/ 0 h 471835"/>
              <a:gd name="connsiteX1" fmla="*/ 2173473 w 2173473"/>
              <a:gd name="connsiteY1" fmla="*/ 36005 h 471835"/>
              <a:gd name="connsiteX2" fmla="*/ 2162870 w 2173473"/>
              <a:gd name="connsiteY2" fmla="*/ 441574 h 471835"/>
              <a:gd name="connsiteX3" fmla="*/ 0 w 2173473"/>
              <a:gd name="connsiteY3" fmla="*/ 377428 h 471835"/>
              <a:gd name="connsiteX4" fmla="*/ 13233 w 2173473"/>
              <a:gd name="connsiteY4" fmla="*/ 0 h 471835"/>
              <a:gd name="connsiteX0" fmla="*/ 15627 w 2175867"/>
              <a:gd name="connsiteY0" fmla="*/ 0 h 441574"/>
              <a:gd name="connsiteX1" fmla="*/ 2175867 w 2175867"/>
              <a:gd name="connsiteY1" fmla="*/ 36005 h 441574"/>
              <a:gd name="connsiteX2" fmla="*/ 2165264 w 2175867"/>
              <a:gd name="connsiteY2" fmla="*/ 441574 h 441574"/>
              <a:gd name="connsiteX3" fmla="*/ 0 w 2175867"/>
              <a:gd name="connsiteY3" fmla="*/ 354372 h 441574"/>
              <a:gd name="connsiteX4" fmla="*/ 15627 w 2175867"/>
              <a:gd name="connsiteY4" fmla="*/ 0 h 441574"/>
              <a:gd name="connsiteX0" fmla="*/ 15627 w 2175867"/>
              <a:gd name="connsiteY0" fmla="*/ 0 h 454274"/>
              <a:gd name="connsiteX1" fmla="*/ 2175867 w 2175867"/>
              <a:gd name="connsiteY1" fmla="*/ 48705 h 454274"/>
              <a:gd name="connsiteX2" fmla="*/ 2165264 w 2175867"/>
              <a:gd name="connsiteY2" fmla="*/ 454274 h 454274"/>
              <a:gd name="connsiteX3" fmla="*/ 0 w 2175867"/>
              <a:gd name="connsiteY3" fmla="*/ 367072 h 454274"/>
              <a:gd name="connsiteX4" fmla="*/ 15627 w 2175867"/>
              <a:gd name="connsiteY4" fmla="*/ 0 h 454274"/>
              <a:gd name="connsiteX0" fmla="*/ 15627 w 2179042"/>
              <a:gd name="connsiteY0" fmla="*/ 0 h 454274"/>
              <a:gd name="connsiteX1" fmla="*/ 2179042 w 2179042"/>
              <a:gd name="connsiteY1" fmla="*/ 39180 h 454274"/>
              <a:gd name="connsiteX2" fmla="*/ 2165264 w 2179042"/>
              <a:gd name="connsiteY2" fmla="*/ 454274 h 454274"/>
              <a:gd name="connsiteX3" fmla="*/ 0 w 2179042"/>
              <a:gd name="connsiteY3" fmla="*/ 367072 h 454274"/>
              <a:gd name="connsiteX4" fmla="*/ 15627 w 2179042"/>
              <a:gd name="connsiteY4" fmla="*/ 0 h 454274"/>
              <a:gd name="connsiteX0" fmla="*/ 15627 w 2179042"/>
              <a:gd name="connsiteY0" fmla="*/ 0 h 397124"/>
              <a:gd name="connsiteX1" fmla="*/ 2179042 w 2179042"/>
              <a:gd name="connsiteY1" fmla="*/ 39180 h 397124"/>
              <a:gd name="connsiteX2" fmla="*/ 2174789 w 2179042"/>
              <a:gd name="connsiteY2" fmla="*/ 397124 h 397124"/>
              <a:gd name="connsiteX3" fmla="*/ 0 w 2179042"/>
              <a:gd name="connsiteY3" fmla="*/ 367072 h 397124"/>
              <a:gd name="connsiteX4" fmla="*/ 15627 w 2179042"/>
              <a:gd name="connsiteY4" fmla="*/ 0 h 397124"/>
              <a:gd name="connsiteX0" fmla="*/ 18802 w 2182217"/>
              <a:gd name="connsiteY0" fmla="*/ 0 h 397124"/>
              <a:gd name="connsiteX1" fmla="*/ 2182217 w 2182217"/>
              <a:gd name="connsiteY1" fmla="*/ 39180 h 397124"/>
              <a:gd name="connsiteX2" fmla="*/ 2177964 w 2182217"/>
              <a:gd name="connsiteY2" fmla="*/ 397124 h 397124"/>
              <a:gd name="connsiteX3" fmla="*/ 0 w 2182217"/>
              <a:gd name="connsiteY3" fmla="*/ 351197 h 397124"/>
              <a:gd name="connsiteX4" fmla="*/ 18802 w 2182217"/>
              <a:gd name="connsiteY4" fmla="*/ 0 h 397124"/>
              <a:gd name="connsiteX0" fmla="*/ 25152 w 2188567"/>
              <a:gd name="connsiteY0" fmla="*/ 0 h 397124"/>
              <a:gd name="connsiteX1" fmla="*/ 2188567 w 2188567"/>
              <a:gd name="connsiteY1" fmla="*/ 39180 h 397124"/>
              <a:gd name="connsiteX2" fmla="*/ 2184314 w 2188567"/>
              <a:gd name="connsiteY2" fmla="*/ 397124 h 397124"/>
              <a:gd name="connsiteX3" fmla="*/ 0 w 2188567"/>
              <a:gd name="connsiteY3" fmla="*/ 367072 h 397124"/>
              <a:gd name="connsiteX4" fmla="*/ 25152 w 2188567"/>
              <a:gd name="connsiteY4" fmla="*/ 0 h 397124"/>
              <a:gd name="connsiteX0" fmla="*/ 25152 w 2188567"/>
              <a:gd name="connsiteY0" fmla="*/ 0 h 381249"/>
              <a:gd name="connsiteX1" fmla="*/ 2188567 w 2188567"/>
              <a:gd name="connsiteY1" fmla="*/ 39180 h 381249"/>
              <a:gd name="connsiteX2" fmla="*/ 2181139 w 2188567"/>
              <a:gd name="connsiteY2" fmla="*/ 381249 h 381249"/>
              <a:gd name="connsiteX3" fmla="*/ 0 w 2188567"/>
              <a:gd name="connsiteY3" fmla="*/ 367072 h 381249"/>
              <a:gd name="connsiteX4" fmla="*/ 25152 w 2188567"/>
              <a:gd name="connsiteY4" fmla="*/ 0 h 381249"/>
              <a:gd name="connsiteX0" fmla="*/ 25152 w 2188567"/>
              <a:gd name="connsiteY0" fmla="*/ 0 h 411696"/>
              <a:gd name="connsiteX1" fmla="*/ 2188567 w 2188567"/>
              <a:gd name="connsiteY1" fmla="*/ 39180 h 411696"/>
              <a:gd name="connsiteX2" fmla="*/ 2181139 w 2188567"/>
              <a:gd name="connsiteY2" fmla="*/ 381249 h 411696"/>
              <a:gd name="connsiteX3" fmla="*/ 0 w 2188567"/>
              <a:gd name="connsiteY3" fmla="*/ 367072 h 411696"/>
              <a:gd name="connsiteX4" fmla="*/ 25152 w 2188567"/>
              <a:gd name="connsiteY4" fmla="*/ 0 h 411696"/>
              <a:gd name="connsiteX0" fmla="*/ 25152 w 2188567"/>
              <a:gd name="connsiteY0" fmla="*/ 0 h 436265"/>
              <a:gd name="connsiteX1" fmla="*/ 2188567 w 2188567"/>
              <a:gd name="connsiteY1" fmla="*/ 39180 h 436265"/>
              <a:gd name="connsiteX2" fmla="*/ 2181139 w 2188567"/>
              <a:gd name="connsiteY2" fmla="*/ 381249 h 436265"/>
              <a:gd name="connsiteX3" fmla="*/ 0 w 2188567"/>
              <a:gd name="connsiteY3" fmla="*/ 367072 h 436265"/>
              <a:gd name="connsiteX4" fmla="*/ 25152 w 218856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0357" h="436265">
                <a:moveTo>
                  <a:pt x="16942" y="0"/>
                </a:moveTo>
                <a:cubicBezTo>
                  <a:pt x="639962" y="54762"/>
                  <a:pt x="1398909" y="66757"/>
                  <a:pt x="2180357" y="39180"/>
                </a:cubicBezTo>
                <a:cubicBezTo>
                  <a:pt x="2178939" y="158495"/>
                  <a:pt x="2174347" y="261934"/>
                  <a:pt x="2172929" y="381249"/>
                </a:cubicBezTo>
                <a:cubicBezTo>
                  <a:pt x="1395033" y="436265"/>
                  <a:pt x="414147" y="370198"/>
                  <a:pt x="0" y="338745"/>
                </a:cubicBezTo>
                <a:lnTo>
                  <a:pt x="1694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0" name="자유형 124"/>
          <p:cNvSpPr/>
          <p:nvPr/>
        </p:nvSpPr>
        <p:spPr bwMode="auto">
          <a:xfrm>
            <a:off x="4529148" y="1945076"/>
            <a:ext cx="115500" cy="244471"/>
          </a:xfrm>
          <a:custGeom>
            <a:avLst/>
            <a:gdLst>
              <a:gd name="connsiteX0" fmla="*/ 127000 w 203200"/>
              <a:gd name="connsiteY0" fmla="*/ 0 h 279400"/>
              <a:gd name="connsiteX1" fmla="*/ 0 w 203200"/>
              <a:gd name="connsiteY1" fmla="*/ 279400 h 279400"/>
              <a:gd name="connsiteX2" fmla="*/ 203200 w 203200"/>
              <a:gd name="connsiteY2" fmla="*/ 6350 h 279400"/>
              <a:gd name="connsiteX3" fmla="*/ 127000 w 203200"/>
              <a:gd name="connsiteY3" fmla="*/ 0 h 279400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2" h="229667">
                <a:moveTo>
                  <a:pt x="65881" y="0"/>
                </a:moveTo>
                <a:cubicBezTo>
                  <a:pt x="13989" y="170218"/>
                  <a:pt x="14807" y="145050"/>
                  <a:pt x="0" y="229667"/>
                </a:cubicBezTo>
                <a:cubicBezTo>
                  <a:pt x="60212" y="160858"/>
                  <a:pt x="80727" y="78247"/>
                  <a:pt x="108012" y="3535"/>
                </a:cubicBezTo>
                <a:lnTo>
                  <a:pt x="6588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1" name="타원 113"/>
          <p:cNvSpPr/>
          <p:nvPr/>
        </p:nvSpPr>
        <p:spPr bwMode="auto">
          <a:xfrm>
            <a:off x="4507735" y="1701544"/>
            <a:ext cx="263705" cy="26251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2</a:t>
            </a:r>
            <a:endParaRPr lang="ko-KR" altLang="en-US" dirty="0">
              <a:solidFill>
                <a:schemeClr val="bg1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2" name="자유형 88"/>
          <p:cNvSpPr/>
          <p:nvPr/>
        </p:nvSpPr>
        <p:spPr bwMode="auto">
          <a:xfrm>
            <a:off x="6159914" y="2022513"/>
            <a:ext cx="1888475" cy="1970722"/>
          </a:xfrm>
          <a:custGeom>
            <a:avLst/>
            <a:gdLst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316480 h 2377440"/>
              <a:gd name="connsiteX5" fmla="*/ 22860 w 2194560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316480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203388"/>
              <a:gd name="connsiteY0" fmla="*/ 0 h 2377440"/>
              <a:gd name="connsiteX1" fmla="*/ 2194560 w 2203388"/>
              <a:gd name="connsiteY1" fmla="*/ 137160 h 2377440"/>
              <a:gd name="connsiteX2" fmla="*/ 2049780 w 2203388"/>
              <a:gd name="connsiteY2" fmla="*/ 1965960 h 2377440"/>
              <a:gd name="connsiteX3" fmla="*/ 853440 w 2203388"/>
              <a:gd name="connsiteY3" fmla="*/ 2377440 h 2377440"/>
              <a:gd name="connsiteX4" fmla="*/ 0 w 2203388"/>
              <a:gd name="connsiteY4" fmla="*/ 2232248 h 2377440"/>
              <a:gd name="connsiteX5" fmla="*/ 22860 w 2203388"/>
              <a:gd name="connsiteY5" fmla="*/ 0 h 2377440"/>
              <a:gd name="connsiteX0" fmla="*/ 22860 w 2194560"/>
              <a:gd name="connsiteY0" fmla="*/ 0 h 2377440"/>
              <a:gd name="connsiteX1" fmla="*/ 2194560 w 2194560"/>
              <a:gd name="connsiteY1" fmla="*/ 137160 h 2377440"/>
              <a:gd name="connsiteX2" fmla="*/ 2049780 w 2194560"/>
              <a:gd name="connsiteY2" fmla="*/ 1965960 h 2377440"/>
              <a:gd name="connsiteX3" fmla="*/ 853440 w 2194560"/>
              <a:gd name="connsiteY3" fmla="*/ 2377440 h 2377440"/>
              <a:gd name="connsiteX4" fmla="*/ 0 w 2194560"/>
              <a:gd name="connsiteY4" fmla="*/ 2232248 h 2377440"/>
              <a:gd name="connsiteX5" fmla="*/ 22860 w 2194560"/>
              <a:gd name="connsiteY5" fmla="*/ 0 h 2377440"/>
              <a:gd name="connsiteX0" fmla="*/ 22860 w 2201801"/>
              <a:gd name="connsiteY0" fmla="*/ 0 h 2377440"/>
              <a:gd name="connsiteX1" fmla="*/ 2194560 w 2201801"/>
              <a:gd name="connsiteY1" fmla="*/ 137160 h 2377440"/>
              <a:gd name="connsiteX2" fmla="*/ 2049780 w 2201801"/>
              <a:gd name="connsiteY2" fmla="*/ 1965960 h 2377440"/>
              <a:gd name="connsiteX3" fmla="*/ 853440 w 2201801"/>
              <a:gd name="connsiteY3" fmla="*/ 2377440 h 2377440"/>
              <a:gd name="connsiteX4" fmla="*/ 0 w 2201801"/>
              <a:gd name="connsiteY4" fmla="*/ 2232248 h 2377440"/>
              <a:gd name="connsiteX5" fmla="*/ 22860 w 2201801"/>
              <a:gd name="connsiteY5" fmla="*/ 0 h 237744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40260"/>
              <a:gd name="connsiteX1" fmla="*/ 2194560 w 2201801"/>
              <a:gd name="connsiteY1" fmla="*/ 137160 h 2340260"/>
              <a:gd name="connsiteX2" fmla="*/ 2049780 w 2201801"/>
              <a:gd name="connsiteY2" fmla="*/ 1965960 h 2340260"/>
              <a:gd name="connsiteX3" fmla="*/ 1080120 w 2201801"/>
              <a:gd name="connsiteY3" fmla="*/ 2340260 h 2340260"/>
              <a:gd name="connsiteX4" fmla="*/ 0 w 2201801"/>
              <a:gd name="connsiteY4" fmla="*/ 2232248 h 2340260"/>
              <a:gd name="connsiteX5" fmla="*/ 22860 w 2201801"/>
              <a:gd name="connsiteY5" fmla="*/ 0 h 2340260"/>
              <a:gd name="connsiteX0" fmla="*/ 22860 w 2201801"/>
              <a:gd name="connsiteY0" fmla="*/ 0 h 2316104"/>
              <a:gd name="connsiteX1" fmla="*/ 2194560 w 2201801"/>
              <a:gd name="connsiteY1" fmla="*/ 137160 h 2316104"/>
              <a:gd name="connsiteX2" fmla="*/ 2049780 w 2201801"/>
              <a:gd name="connsiteY2" fmla="*/ 1965960 h 2316104"/>
              <a:gd name="connsiteX3" fmla="*/ 1116124 w 2201801"/>
              <a:gd name="connsiteY3" fmla="*/ 2304256 h 2316104"/>
              <a:gd name="connsiteX4" fmla="*/ 0 w 2201801"/>
              <a:gd name="connsiteY4" fmla="*/ 2232248 h 2316104"/>
              <a:gd name="connsiteX5" fmla="*/ 22860 w 2201801"/>
              <a:gd name="connsiteY5" fmla="*/ 0 h 2316104"/>
              <a:gd name="connsiteX0" fmla="*/ 216024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216024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72008 w 2201801"/>
              <a:gd name="connsiteY0" fmla="*/ 0 h 2280100"/>
              <a:gd name="connsiteX1" fmla="*/ 2194560 w 2201801"/>
              <a:gd name="connsiteY1" fmla="*/ 101156 h 2280100"/>
              <a:gd name="connsiteX2" fmla="*/ 2049780 w 2201801"/>
              <a:gd name="connsiteY2" fmla="*/ 1929956 h 2280100"/>
              <a:gd name="connsiteX3" fmla="*/ 1116124 w 2201801"/>
              <a:gd name="connsiteY3" fmla="*/ 2268252 h 2280100"/>
              <a:gd name="connsiteX4" fmla="*/ 0 w 2201801"/>
              <a:gd name="connsiteY4" fmla="*/ 2196244 h 2280100"/>
              <a:gd name="connsiteX5" fmla="*/ 72008 w 2201801"/>
              <a:gd name="connsiteY5" fmla="*/ 0 h 2280100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44096"/>
              <a:gd name="connsiteX1" fmla="*/ 2194560 w 2201801"/>
              <a:gd name="connsiteY1" fmla="*/ 65152 h 2244096"/>
              <a:gd name="connsiteX2" fmla="*/ 2049780 w 2201801"/>
              <a:gd name="connsiteY2" fmla="*/ 1893952 h 2244096"/>
              <a:gd name="connsiteX3" fmla="*/ 1116124 w 2201801"/>
              <a:gd name="connsiteY3" fmla="*/ 2232248 h 2244096"/>
              <a:gd name="connsiteX4" fmla="*/ 0 w 2201801"/>
              <a:gd name="connsiteY4" fmla="*/ 2160240 h 2244096"/>
              <a:gd name="connsiteX5" fmla="*/ 144016 w 2201801"/>
              <a:gd name="connsiteY5" fmla="*/ 0 h 2244096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44016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44016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4560 w 2201801"/>
              <a:gd name="connsiteY1" fmla="*/ 65152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201801"/>
              <a:gd name="connsiteY0" fmla="*/ 0 h 2232248"/>
              <a:gd name="connsiteX1" fmla="*/ 2196244 w 2201801"/>
              <a:gd name="connsiteY1" fmla="*/ 36004 h 2232248"/>
              <a:gd name="connsiteX2" fmla="*/ 2049780 w 2201801"/>
              <a:gd name="connsiteY2" fmla="*/ 1893952 h 2232248"/>
              <a:gd name="connsiteX3" fmla="*/ 1116124 w 2201801"/>
              <a:gd name="connsiteY3" fmla="*/ 2232248 h 2232248"/>
              <a:gd name="connsiteX4" fmla="*/ 0 w 2201801"/>
              <a:gd name="connsiteY4" fmla="*/ 2160240 h 2232248"/>
              <a:gd name="connsiteX5" fmla="*/ 180020 w 2201801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232248"/>
              <a:gd name="connsiteX1" fmla="*/ 2196244 w 2196244"/>
              <a:gd name="connsiteY1" fmla="*/ 36004 h 2232248"/>
              <a:gd name="connsiteX2" fmla="*/ 2049780 w 2196244"/>
              <a:gd name="connsiteY2" fmla="*/ 1893952 h 2232248"/>
              <a:gd name="connsiteX3" fmla="*/ 1116124 w 2196244"/>
              <a:gd name="connsiteY3" fmla="*/ 2232248 h 2232248"/>
              <a:gd name="connsiteX4" fmla="*/ 0 w 2196244"/>
              <a:gd name="connsiteY4" fmla="*/ 2160240 h 2232248"/>
              <a:gd name="connsiteX5" fmla="*/ 180020 w 2196244"/>
              <a:gd name="connsiteY5" fmla="*/ 0 h 2232248"/>
              <a:gd name="connsiteX0" fmla="*/ 180020 w 2196244"/>
              <a:gd name="connsiteY0" fmla="*/ 0 h 2302394"/>
              <a:gd name="connsiteX1" fmla="*/ 2196244 w 2196244"/>
              <a:gd name="connsiteY1" fmla="*/ 36004 h 2302394"/>
              <a:gd name="connsiteX2" fmla="*/ 2049780 w 2196244"/>
              <a:gd name="connsiteY2" fmla="*/ 1893952 h 2302394"/>
              <a:gd name="connsiteX3" fmla="*/ 1116124 w 2196244"/>
              <a:gd name="connsiteY3" fmla="*/ 2232248 h 2302394"/>
              <a:gd name="connsiteX4" fmla="*/ 0 w 2196244"/>
              <a:gd name="connsiteY4" fmla="*/ 2160240 h 2302394"/>
              <a:gd name="connsiteX5" fmla="*/ 180020 w 2196244"/>
              <a:gd name="connsiteY5" fmla="*/ 0 h 230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244" h="2302394">
                <a:moveTo>
                  <a:pt x="180020" y="0"/>
                </a:moveTo>
                <a:cubicBezTo>
                  <a:pt x="857309" y="70607"/>
                  <a:pt x="1482827" y="69527"/>
                  <a:pt x="2196244" y="36004"/>
                </a:cubicBezTo>
                <a:cubicBezTo>
                  <a:pt x="2181324" y="633028"/>
                  <a:pt x="2129347" y="1853427"/>
                  <a:pt x="2049780" y="1893952"/>
                </a:cubicBezTo>
                <a:cubicBezTo>
                  <a:pt x="1651000" y="2031112"/>
                  <a:pt x="1551293" y="2137976"/>
                  <a:pt x="1116124" y="2232248"/>
                </a:cubicBezTo>
                <a:cubicBezTo>
                  <a:pt x="697811" y="2302394"/>
                  <a:pt x="386738" y="2168927"/>
                  <a:pt x="0" y="2160240"/>
                </a:cubicBezTo>
                <a:cubicBezTo>
                  <a:pt x="112494" y="1412821"/>
                  <a:pt x="149009" y="847792"/>
                  <a:pt x="180020" y="0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ea typeface="+mn-ea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3" name="자유형 87"/>
          <p:cNvSpPr/>
          <p:nvPr/>
        </p:nvSpPr>
        <p:spPr bwMode="auto">
          <a:xfrm>
            <a:off x="7119630" y="3436608"/>
            <a:ext cx="799251" cy="496585"/>
          </a:xfrm>
          <a:custGeom>
            <a:avLst/>
            <a:gdLst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716248"/>
              <a:gd name="connsiteX1" fmla="*/ 807720 w 1104900"/>
              <a:gd name="connsiteY1" fmla="*/ 0 h 716248"/>
              <a:gd name="connsiteX2" fmla="*/ 1104900 w 1104900"/>
              <a:gd name="connsiteY2" fmla="*/ 274320 h 716248"/>
              <a:gd name="connsiteX3" fmla="*/ 0 w 1104900"/>
              <a:gd name="connsiteY3" fmla="*/ 655320 h 716248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04900"/>
              <a:gd name="connsiteY0" fmla="*/ 655320 h 655320"/>
              <a:gd name="connsiteX1" fmla="*/ 807720 w 1104900"/>
              <a:gd name="connsiteY1" fmla="*/ 0 h 655320"/>
              <a:gd name="connsiteX2" fmla="*/ 1104900 w 1104900"/>
              <a:gd name="connsiteY2" fmla="*/ 274320 h 655320"/>
              <a:gd name="connsiteX3" fmla="*/ 0 w 1104900"/>
              <a:gd name="connsiteY3" fmla="*/ 655320 h 655320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4187"/>
              <a:gd name="connsiteY0" fmla="*/ 684497 h 684497"/>
              <a:gd name="connsiteX1" fmla="*/ 827007 w 1124187"/>
              <a:gd name="connsiteY1" fmla="*/ 0 h 684497"/>
              <a:gd name="connsiteX2" fmla="*/ 1124187 w 1124187"/>
              <a:gd name="connsiteY2" fmla="*/ 274320 h 684497"/>
              <a:gd name="connsiteX3" fmla="*/ 0 w 1124187"/>
              <a:gd name="connsiteY3" fmla="*/ 684497 h 684497"/>
              <a:gd name="connsiteX0" fmla="*/ 0 w 1125193"/>
              <a:gd name="connsiteY0" fmla="*/ 684497 h 684497"/>
              <a:gd name="connsiteX1" fmla="*/ 827007 w 1125193"/>
              <a:gd name="connsiteY1" fmla="*/ 0 h 684497"/>
              <a:gd name="connsiteX2" fmla="*/ 1125193 w 1125193"/>
              <a:gd name="connsiteY2" fmla="*/ 302186 h 684497"/>
              <a:gd name="connsiteX3" fmla="*/ 0 w 1125193"/>
              <a:gd name="connsiteY3" fmla="*/ 684497 h 684497"/>
              <a:gd name="connsiteX0" fmla="*/ 0 w 1109869"/>
              <a:gd name="connsiteY0" fmla="*/ 684497 h 684497"/>
              <a:gd name="connsiteX1" fmla="*/ 827007 w 1109869"/>
              <a:gd name="connsiteY1" fmla="*/ 0 h 684497"/>
              <a:gd name="connsiteX2" fmla="*/ 1109869 w 1109869"/>
              <a:gd name="connsiteY2" fmla="*/ 293334 h 684497"/>
              <a:gd name="connsiteX3" fmla="*/ 0 w 1109869"/>
              <a:gd name="connsiteY3" fmla="*/ 684497 h 684497"/>
              <a:gd name="connsiteX0" fmla="*/ 0 w 1111718"/>
              <a:gd name="connsiteY0" fmla="*/ 684497 h 684497"/>
              <a:gd name="connsiteX1" fmla="*/ 827007 w 1111718"/>
              <a:gd name="connsiteY1" fmla="*/ 0 h 684497"/>
              <a:gd name="connsiteX2" fmla="*/ 1111718 w 1111718"/>
              <a:gd name="connsiteY2" fmla="*/ 287291 h 684497"/>
              <a:gd name="connsiteX3" fmla="*/ 0 w 1111718"/>
              <a:gd name="connsiteY3" fmla="*/ 684497 h 684497"/>
              <a:gd name="connsiteX0" fmla="*/ 0 w 1113567"/>
              <a:gd name="connsiteY0" fmla="*/ 684497 h 684497"/>
              <a:gd name="connsiteX1" fmla="*/ 827007 w 1113567"/>
              <a:gd name="connsiteY1" fmla="*/ 0 h 684497"/>
              <a:gd name="connsiteX2" fmla="*/ 1113567 w 1113567"/>
              <a:gd name="connsiteY2" fmla="*/ 272819 h 684497"/>
              <a:gd name="connsiteX3" fmla="*/ 0 w 1113567"/>
              <a:gd name="connsiteY3" fmla="*/ 684497 h 684497"/>
              <a:gd name="connsiteX0" fmla="*/ 0 w 1118278"/>
              <a:gd name="connsiteY0" fmla="*/ 684497 h 684497"/>
              <a:gd name="connsiteX1" fmla="*/ 827007 w 1118278"/>
              <a:gd name="connsiteY1" fmla="*/ 0 h 684497"/>
              <a:gd name="connsiteX2" fmla="*/ 1118278 w 1118278"/>
              <a:gd name="connsiteY2" fmla="*/ 292399 h 684497"/>
              <a:gd name="connsiteX3" fmla="*/ 0 w 1118278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  <a:gd name="connsiteX0" fmla="*/ 0 w 1117265"/>
              <a:gd name="connsiteY0" fmla="*/ 684497 h 684497"/>
              <a:gd name="connsiteX1" fmla="*/ 827007 w 1117265"/>
              <a:gd name="connsiteY1" fmla="*/ 0 h 684497"/>
              <a:gd name="connsiteX2" fmla="*/ 1117265 w 1117265"/>
              <a:gd name="connsiteY2" fmla="*/ 283547 h 684497"/>
              <a:gd name="connsiteX3" fmla="*/ 0 w 1117265"/>
              <a:gd name="connsiteY3" fmla="*/ 684497 h 68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7265" h="684497">
                <a:moveTo>
                  <a:pt x="0" y="684497"/>
                </a:moveTo>
                <a:cubicBezTo>
                  <a:pt x="281310" y="578055"/>
                  <a:pt x="563915" y="445084"/>
                  <a:pt x="827007" y="0"/>
                </a:cubicBezTo>
                <a:cubicBezTo>
                  <a:pt x="830800" y="112603"/>
                  <a:pt x="947335" y="344380"/>
                  <a:pt x="1117265" y="283547"/>
                </a:cubicBezTo>
                <a:cubicBezTo>
                  <a:pt x="779033" y="454015"/>
                  <a:pt x="330704" y="612949"/>
                  <a:pt x="0" y="684497"/>
                </a:cubicBezTo>
                <a:close/>
              </a:path>
            </a:pathLst>
          </a:custGeom>
          <a:noFill/>
          <a:ln w="50800">
            <a:solidFill>
              <a:schemeClr val="tx1">
                <a:lumMod val="85000"/>
                <a:lumOff val="15000"/>
              </a:schemeClr>
            </a:solidFill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4" name="자유형 200"/>
          <p:cNvSpPr/>
          <p:nvPr/>
        </p:nvSpPr>
        <p:spPr bwMode="auto">
          <a:xfrm>
            <a:off x="6323466" y="2078891"/>
            <a:ext cx="1697720" cy="338146"/>
          </a:xfrm>
          <a:custGeom>
            <a:avLst/>
            <a:gdLst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26733"/>
              <a:gd name="connsiteY0" fmla="*/ 0 h 465666"/>
              <a:gd name="connsiteX1" fmla="*/ 2226733 w 2226733"/>
              <a:gd name="connsiteY1" fmla="*/ 67733 h 465666"/>
              <a:gd name="connsiteX2" fmla="*/ 2192867 w 2226733"/>
              <a:gd name="connsiteY2" fmla="*/ 465666 h 465666"/>
              <a:gd name="connsiteX3" fmla="*/ 16933 w 2226733"/>
              <a:gd name="connsiteY3" fmla="*/ 381000 h 465666"/>
              <a:gd name="connsiteX4" fmla="*/ 0 w 2226733"/>
              <a:gd name="connsiteY4" fmla="*/ 0 h 465666"/>
              <a:gd name="connsiteX0" fmla="*/ 0 w 2207084"/>
              <a:gd name="connsiteY0" fmla="*/ 0 h 465666"/>
              <a:gd name="connsiteX1" fmla="*/ 2207084 w 2207084"/>
              <a:gd name="connsiteY1" fmla="*/ 33453 h 465666"/>
              <a:gd name="connsiteX2" fmla="*/ 2192867 w 2207084"/>
              <a:gd name="connsiteY2" fmla="*/ 465666 h 465666"/>
              <a:gd name="connsiteX3" fmla="*/ 16933 w 2207084"/>
              <a:gd name="connsiteY3" fmla="*/ 381000 h 465666"/>
              <a:gd name="connsiteX4" fmla="*/ 0 w 2207084"/>
              <a:gd name="connsiteY4" fmla="*/ 0 h 465666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0 w 2196244"/>
              <a:gd name="connsiteY0" fmla="*/ 0 h 468217"/>
              <a:gd name="connsiteX1" fmla="*/ 2196244 w 2196244"/>
              <a:gd name="connsiteY1" fmla="*/ 36004 h 468217"/>
              <a:gd name="connsiteX2" fmla="*/ 2182027 w 2196244"/>
              <a:gd name="connsiteY2" fmla="*/ 468217 h 468217"/>
              <a:gd name="connsiteX3" fmla="*/ 6093 w 2196244"/>
              <a:gd name="connsiteY3" fmla="*/ 383551 h 468217"/>
              <a:gd name="connsiteX4" fmla="*/ 0 w 2196244"/>
              <a:gd name="connsiteY4" fmla="*/ 0 h 468217"/>
              <a:gd name="connsiteX0" fmla="*/ 29911 w 2190151"/>
              <a:gd name="connsiteY0" fmla="*/ 0 h 468216"/>
              <a:gd name="connsiteX1" fmla="*/ 2190151 w 2190151"/>
              <a:gd name="connsiteY1" fmla="*/ 36003 h 468216"/>
              <a:gd name="connsiteX2" fmla="*/ 2175934 w 2190151"/>
              <a:gd name="connsiteY2" fmla="*/ 468216 h 468216"/>
              <a:gd name="connsiteX3" fmla="*/ 0 w 2190151"/>
              <a:gd name="connsiteY3" fmla="*/ 383550 h 468216"/>
              <a:gd name="connsiteX4" fmla="*/ 29911 w 2190151"/>
              <a:gd name="connsiteY4" fmla="*/ 0 h 468216"/>
              <a:gd name="connsiteX0" fmla="*/ 0 w 2160240"/>
              <a:gd name="connsiteY0" fmla="*/ 0 h 468216"/>
              <a:gd name="connsiteX1" fmla="*/ 2160240 w 2160240"/>
              <a:gd name="connsiteY1" fmla="*/ 36003 h 468216"/>
              <a:gd name="connsiteX2" fmla="*/ 2146023 w 2160240"/>
              <a:gd name="connsiteY2" fmla="*/ 468216 h 468216"/>
              <a:gd name="connsiteX3" fmla="*/ 0 w 2160240"/>
              <a:gd name="connsiteY3" fmla="*/ 360039 h 468216"/>
              <a:gd name="connsiteX4" fmla="*/ 0 w 2160240"/>
              <a:gd name="connsiteY4" fmla="*/ 0 h 468216"/>
              <a:gd name="connsiteX0" fmla="*/ 2144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21444 w 2181684"/>
              <a:gd name="connsiteY4" fmla="*/ 0 h 468216"/>
              <a:gd name="connsiteX0" fmla="*/ 15094 w 2181684"/>
              <a:gd name="connsiteY0" fmla="*/ 0 h 468216"/>
              <a:gd name="connsiteX1" fmla="*/ 2181684 w 2181684"/>
              <a:gd name="connsiteY1" fmla="*/ 36003 h 468216"/>
              <a:gd name="connsiteX2" fmla="*/ 2167467 w 2181684"/>
              <a:gd name="connsiteY2" fmla="*/ 468216 h 468216"/>
              <a:gd name="connsiteX3" fmla="*/ 0 w 2181684"/>
              <a:gd name="connsiteY3" fmla="*/ 378258 h 468216"/>
              <a:gd name="connsiteX4" fmla="*/ 15094 w 2181684"/>
              <a:gd name="connsiteY4" fmla="*/ 0 h 468216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92391"/>
              <a:gd name="connsiteX1" fmla="*/ 2181684 w 2181684"/>
              <a:gd name="connsiteY1" fmla="*/ 36003 h 492391"/>
              <a:gd name="connsiteX2" fmla="*/ 2167467 w 2181684"/>
              <a:gd name="connsiteY2" fmla="*/ 468216 h 492391"/>
              <a:gd name="connsiteX3" fmla="*/ 0 w 2181684"/>
              <a:gd name="connsiteY3" fmla="*/ 378258 h 492391"/>
              <a:gd name="connsiteX4" fmla="*/ 15094 w 2181684"/>
              <a:gd name="connsiteY4" fmla="*/ 0 h 492391"/>
              <a:gd name="connsiteX0" fmla="*/ 15094 w 2181684"/>
              <a:gd name="connsiteY0" fmla="*/ 0 h 456222"/>
              <a:gd name="connsiteX1" fmla="*/ 2181684 w 2181684"/>
              <a:gd name="connsiteY1" fmla="*/ 36003 h 456222"/>
              <a:gd name="connsiteX2" fmla="*/ 2145679 w 2181684"/>
              <a:gd name="connsiteY2" fmla="*/ 432047 h 456222"/>
              <a:gd name="connsiteX3" fmla="*/ 0 w 2181684"/>
              <a:gd name="connsiteY3" fmla="*/ 378258 h 456222"/>
              <a:gd name="connsiteX4" fmla="*/ 15094 w 2181684"/>
              <a:gd name="connsiteY4" fmla="*/ 0 h 456222"/>
              <a:gd name="connsiteX0" fmla="*/ 15094 w 2181684"/>
              <a:gd name="connsiteY0" fmla="*/ 0 h 462758"/>
              <a:gd name="connsiteX1" fmla="*/ 2181684 w 2181684"/>
              <a:gd name="connsiteY1" fmla="*/ 36003 h 462758"/>
              <a:gd name="connsiteX2" fmla="*/ 2171699 w 2181684"/>
              <a:gd name="connsiteY2" fmla="*/ 438583 h 462758"/>
              <a:gd name="connsiteX3" fmla="*/ 0 w 2181684"/>
              <a:gd name="connsiteY3" fmla="*/ 378258 h 462758"/>
              <a:gd name="connsiteX4" fmla="*/ 15094 w 2181684"/>
              <a:gd name="connsiteY4" fmla="*/ 0 h 462758"/>
              <a:gd name="connsiteX0" fmla="*/ 21443 w 2181684"/>
              <a:gd name="connsiteY0" fmla="*/ 0 h 498763"/>
              <a:gd name="connsiteX1" fmla="*/ 2181684 w 2181684"/>
              <a:gd name="connsiteY1" fmla="*/ 72008 h 498763"/>
              <a:gd name="connsiteX2" fmla="*/ 2171699 w 2181684"/>
              <a:gd name="connsiteY2" fmla="*/ 474588 h 498763"/>
              <a:gd name="connsiteX3" fmla="*/ 0 w 2181684"/>
              <a:gd name="connsiteY3" fmla="*/ 414263 h 498763"/>
              <a:gd name="connsiteX4" fmla="*/ 21443 w 2181684"/>
              <a:gd name="connsiteY4" fmla="*/ 0 h 498763"/>
              <a:gd name="connsiteX0" fmla="*/ 21443 w 2181683"/>
              <a:gd name="connsiteY0" fmla="*/ 0 h 498763"/>
              <a:gd name="connsiteX1" fmla="*/ 2181683 w 2181683"/>
              <a:gd name="connsiteY1" fmla="*/ 36005 h 498763"/>
              <a:gd name="connsiteX2" fmla="*/ 2171699 w 2181683"/>
              <a:gd name="connsiteY2" fmla="*/ 474588 h 498763"/>
              <a:gd name="connsiteX3" fmla="*/ 0 w 2181683"/>
              <a:gd name="connsiteY3" fmla="*/ 414263 h 498763"/>
              <a:gd name="connsiteX4" fmla="*/ 21443 w 2181683"/>
              <a:gd name="connsiteY4" fmla="*/ 0 h 498763"/>
              <a:gd name="connsiteX0" fmla="*/ 21443 w 2181683"/>
              <a:gd name="connsiteY0" fmla="*/ 0 h 466660"/>
              <a:gd name="connsiteX1" fmla="*/ 2181683 w 2181683"/>
              <a:gd name="connsiteY1" fmla="*/ 36005 h 466660"/>
              <a:gd name="connsiteX2" fmla="*/ 2145680 w 2181683"/>
              <a:gd name="connsiteY2" fmla="*/ 432049 h 466660"/>
              <a:gd name="connsiteX3" fmla="*/ 0 w 2181683"/>
              <a:gd name="connsiteY3" fmla="*/ 414263 h 466660"/>
              <a:gd name="connsiteX4" fmla="*/ 21443 w 2181683"/>
              <a:gd name="connsiteY4" fmla="*/ 0 h 466660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61555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41574"/>
              <a:gd name="connsiteX1" fmla="*/ 2181683 w 2181683"/>
              <a:gd name="connsiteY1" fmla="*/ 36005 h 441574"/>
              <a:gd name="connsiteX2" fmla="*/ 2171080 w 2181683"/>
              <a:gd name="connsiteY2" fmla="*/ 441574 h 441574"/>
              <a:gd name="connsiteX3" fmla="*/ 0 w 2181683"/>
              <a:gd name="connsiteY3" fmla="*/ 414263 h 441574"/>
              <a:gd name="connsiteX4" fmla="*/ 21443 w 2181683"/>
              <a:gd name="connsiteY4" fmla="*/ 0 h 441574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21443 w 2181683"/>
              <a:gd name="connsiteY0" fmla="*/ 0 h 471835"/>
              <a:gd name="connsiteX1" fmla="*/ 2181683 w 2181683"/>
              <a:gd name="connsiteY1" fmla="*/ 36005 h 471835"/>
              <a:gd name="connsiteX2" fmla="*/ 2171080 w 2181683"/>
              <a:gd name="connsiteY2" fmla="*/ 441574 h 471835"/>
              <a:gd name="connsiteX3" fmla="*/ 0 w 2181683"/>
              <a:gd name="connsiteY3" fmla="*/ 414263 h 471835"/>
              <a:gd name="connsiteX4" fmla="*/ 21443 w 2181683"/>
              <a:gd name="connsiteY4" fmla="*/ 0 h 471835"/>
              <a:gd name="connsiteX0" fmla="*/ 13233 w 2173473"/>
              <a:gd name="connsiteY0" fmla="*/ 0 h 471835"/>
              <a:gd name="connsiteX1" fmla="*/ 2173473 w 2173473"/>
              <a:gd name="connsiteY1" fmla="*/ 36005 h 471835"/>
              <a:gd name="connsiteX2" fmla="*/ 2162870 w 2173473"/>
              <a:gd name="connsiteY2" fmla="*/ 441574 h 471835"/>
              <a:gd name="connsiteX3" fmla="*/ 0 w 2173473"/>
              <a:gd name="connsiteY3" fmla="*/ 377428 h 471835"/>
              <a:gd name="connsiteX4" fmla="*/ 13233 w 2173473"/>
              <a:gd name="connsiteY4" fmla="*/ 0 h 471835"/>
              <a:gd name="connsiteX0" fmla="*/ 15627 w 2175867"/>
              <a:gd name="connsiteY0" fmla="*/ 0 h 441574"/>
              <a:gd name="connsiteX1" fmla="*/ 2175867 w 2175867"/>
              <a:gd name="connsiteY1" fmla="*/ 36005 h 441574"/>
              <a:gd name="connsiteX2" fmla="*/ 2165264 w 2175867"/>
              <a:gd name="connsiteY2" fmla="*/ 441574 h 441574"/>
              <a:gd name="connsiteX3" fmla="*/ 0 w 2175867"/>
              <a:gd name="connsiteY3" fmla="*/ 354372 h 441574"/>
              <a:gd name="connsiteX4" fmla="*/ 15627 w 2175867"/>
              <a:gd name="connsiteY4" fmla="*/ 0 h 441574"/>
              <a:gd name="connsiteX0" fmla="*/ 15627 w 2175867"/>
              <a:gd name="connsiteY0" fmla="*/ 0 h 454274"/>
              <a:gd name="connsiteX1" fmla="*/ 2175867 w 2175867"/>
              <a:gd name="connsiteY1" fmla="*/ 48705 h 454274"/>
              <a:gd name="connsiteX2" fmla="*/ 2165264 w 2175867"/>
              <a:gd name="connsiteY2" fmla="*/ 454274 h 454274"/>
              <a:gd name="connsiteX3" fmla="*/ 0 w 2175867"/>
              <a:gd name="connsiteY3" fmla="*/ 367072 h 454274"/>
              <a:gd name="connsiteX4" fmla="*/ 15627 w 2175867"/>
              <a:gd name="connsiteY4" fmla="*/ 0 h 454274"/>
              <a:gd name="connsiteX0" fmla="*/ 15627 w 2179042"/>
              <a:gd name="connsiteY0" fmla="*/ 0 h 454274"/>
              <a:gd name="connsiteX1" fmla="*/ 2179042 w 2179042"/>
              <a:gd name="connsiteY1" fmla="*/ 39180 h 454274"/>
              <a:gd name="connsiteX2" fmla="*/ 2165264 w 2179042"/>
              <a:gd name="connsiteY2" fmla="*/ 454274 h 454274"/>
              <a:gd name="connsiteX3" fmla="*/ 0 w 2179042"/>
              <a:gd name="connsiteY3" fmla="*/ 367072 h 454274"/>
              <a:gd name="connsiteX4" fmla="*/ 15627 w 2179042"/>
              <a:gd name="connsiteY4" fmla="*/ 0 h 454274"/>
              <a:gd name="connsiteX0" fmla="*/ 15627 w 2179042"/>
              <a:gd name="connsiteY0" fmla="*/ 0 h 397124"/>
              <a:gd name="connsiteX1" fmla="*/ 2179042 w 2179042"/>
              <a:gd name="connsiteY1" fmla="*/ 39180 h 397124"/>
              <a:gd name="connsiteX2" fmla="*/ 2174789 w 2179042"/>
              <a:gd name="connsiteY2" fmla="*/ 397124 h 397124"/>
              <a:gd name="connsiteX3" fmla="*/ 0 w 2179042"/>
              <a:gd name="connsiteY3" fmla="*/ 367072 h 397124"/>
              <a:gd name="connsiteX4" fmla="*/ 15627 w 2179042"/>
              <a:gd name="connsiteY4" fmla="*/ 0 h 397124"/>
              <a:gd name="connsiteX0" fmla="*/ 18802 w 2182217"/>
              <a:gd name="connsiteY0" fmla="*/ 0 h 397124"/>
              <a:gd name="connsiteX1" fmla="*/ 2182217 w 2182217"/>
              <a:gd name="connsiteY1" fmla="*/ 39180 h 397124"/>
              <a:gd name="connsiteX2" fmla="*/ 2177964 w 2182217"/>
              <a:gd name="connsiteY2" fmla="*/ 397124 h 397124"/>
              <a:gd name="connsiteX3" fmla="*/ 0 w 2182217"/>
              <a:gd name="connsiteY3" fmla="*/ 351197 h 397124"/>
              <a:gd name="connsiteX4" fmla="*/ 18802 w 2182217"/>
              <a:gd name="connsiteY4" fmla="*/ 0 h 397124"/>
              <a:gd name="connsiteX0" fmla="*/ 25152 w 2188567"/>
              <a:gd name="connsiteY0" fmla="*/ 0 h 397124"/>
              <a:gd name="connsiteX1" fmla="*/ 2188567 w 2188567"/>
              <a:gd name="connsiteY1" fmla="*/ 39180 h 397124"/>
              <a:gd name="connsiteX2" fmla="*/ 2184314 w 2188567"/>
              <a:gd name="connsiteY2" fmla="*/ 397124 h 397124"/>
              <a:gd name="connsiteX3" fmla="*/ 0 w 2188567"/>
              <a:gd name="connsiteY3" fmla="*/ 367072 h 397124"/>
              <a:gd name="connsiteX4" fmla="*/ 25152 w 2188567"/>
              <a:gd name="connsiteY4" fmla="*/ 0 h 397124"/>
              <a:gd name="connsiteX0" fmla="*/ 25152 w 2188567"/>
              <a:gd name="connsiteY0" fmla="*/ 0 h 381249"/>
              <a:gd name="connsiteX1" fmla="*/ 2188567 w 2188567"/>
              <a:gd name="connsiteY1" fmla="*/ 39180 h 381249"/>
              <a:gd name="connsiteX2" fmla="*/ 2181139 w 2188567"/>
              <a:gd name="connsiteY2" fmla="*/ 381249 h 381249"/>
              <a:gd name="connsiteX3" fmla="*/ 0 w 2188567"/>
              <a:gd name="connsiteY3" fmla="*/ 367072 h 381249"/>
              <a:gd name="connsiteX4" fmla="*/ 25152 w 2188567"/>
              <a:gd name="connsiteY4" fmla="*/ 0 h 381249"/>
              <a:gd name="connsiteX0" fmla="*/ 25152 w 2188567"/>
              <a:gd name="connsiteY0" fmla="*/ 0 h 411696"/>
              <a:gd name="connsiteX1" fmla="*/ 2188567 w 2188567"/>
              <a:gd name="connsiteY1" fmla="*/ 39180 h 411696"/>
              <a:gd name="connsiteX2" fmla="*/ 2181139 w 2188567"/>
              <a:gd name="connsiteY2" fmla="*/ 381249 h 411696"/>
              <a:gd name="connsiteX3" fmla="*/ 0 w 2188567"/>
              <a:gd name="connsiteY3" fmla="*/ 367072 h 411696"/>
              <a:gd name="connsiteX4" fmla="*/ 25152 w 2188567"/>
              <a:gd name="connsiteY4" fmla="*/ 0 h 411696"/>
              <a:gd name="connsiteX0" fmla="*/ 25152 w 2188567"/>
              <a:gd name="connsiteY0" fmla="*/ 0 h 436265"/>
              <a:gd name="connsiteX1" fmla="*/ 2188567 w 2188567"/>
              <a:gd name="connsiteY1" fmla="*/ 39180 h 436265"/>
              <a:gd name="connsiteX2" fmla="*/ 2181139 w 2188567"/>
              <a:gd name="connsiteY2" fmla="*/ 381249 h 436265"/>
              <a:gd name="connsiteX3" fmla="*/ 0 w 2188567"/>
              <a:gd name="connsiteY3" fmla="*/ 367072 h 436265"/>
              <a:gd name="connsiteX4" fmla="*/ 25152 w 218856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  <a:gd name="connsiteX0" fmla="*/ 16942 w 2180357"/>
              <a:gd name="connsiteY0" fmla="*/ 0 h 436265"/>
              <a:gd name="connsiteX1" fmla="*/ 2180357 w 2180357"/>
              <a:gd name="connsiteY1" fmla="*/ 39180 h 436265"/>
              <a:gd name="connsiteX2" fmla="*/ 2172929 w 2180357"/>
              <a:gd name="connsiteY2" fmla="*/ 381249 h 436265"/>
              <a:gd name="connsiteX3" fmla="*/ 0 w 2180357"/>
              <a:gd name="connsiteY3" fmla="*/ 338745 h 436265"/>
              <a:gd name="connsiteX4" fmla="*/ 16942 w 2180357"/>
              <a:gd name="connsiteY4" fmla="*/ 0 h 43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0357" h="436265">
                <a:moveTo>
                  <a:pt x="16942" y="0"/>
                </a:moveTo>
                <a:cubicBezTo>
                  <a:pt x="639962" y="54762"/>
                  <a:pt x="1398909" y="66757"/>
                  <a:pt x="2180357" y="39180"/>
                </a:cubicBezTo>
                <a:cubicBezTo>
                  <a:pt x="2178939" y="158495"/>
                  <a:pt x="2174347" y="261934"/>
                  <a:pt x="2172929" y="381249"/>
                </a:cubicBezTo>
                <a:cubicBezTo>
                  <a:pt x="1395033" y="436265"/>
                  <a:pt x="414147" y="370198"/>
                  <a:pt x="0" y="338745"/>
                </a:cubicBezTo>
                <a:lnTo>
                  <a:pt x="1694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5" name="자유형 124"/>
          <p:cNvSpPr/>
          <p:nvPr/>
        </p:nvSpPr>
        <p:spPr bwMode="auto">
          <a:xfrm>
            <a:off x="7132736" y="1913125"/>
            <a:ext cx="115500" cy="244471"/>
          </a:xfrm>
          <a:custGeom>
            <a:avLst/>
            <a:gdLst>
              <a:gd name="connsiteX0" fmla="*/ 127000 w 203200"/>
              <a:gd name="connsiteY0" fmla="*/ 0 h 279400"/>
              <a:gd name="connsiteX1" fmla="*/ 0 w 203200"/>
              <a:gd name="connsiteY1" fmla="*/ 279400 h 279400"/>
              <a:gd name="connsiteX2" fmla="*/ 203200 w 203200"/>
              <a:gd name="connsiteY2" fmla="*/ 6350 h 279400"/>
              <a:gd name="connsiteX3" fmla="*/ 127000 w 203200"/>
              <a:gd name="connsiteY3" fmla="*/ 0 h 279400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30150"/>
              <a:gd name="connsiteY0" fmla="*/ 0 h 226132"/>
              <a:gd name="connsiteX1" fmla="*/ 0 w 130150"/>
              <a:gd name="connsiteY1" fmla="*/ 226132 h 226132"/>
              <a:gd name="connsiteX2" fmla="*/ 130150 w 130150"/>
              <a:gd name="connsiteY2" fmla="*/ 6350 h 226132"/>
              <a:gd name="connsiteX3" fmla="*/ 53950 w 130150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53950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53950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72008 w 108012"/>
              <a:gd name="connsiteY0" fmla="*/ 0 h 226132"/>
              <a:gd name="connsiteX1" fmla="*/ 0 w 108012"/>
              <a:gd name="connsiteY1" fmla="*/ 226132 h 226132"/>
              <a:gd name="connsiteX2" fmla="*/ 108012 w 108012"/>
              <a:gd name="connsiteY2" fmla="*/ 0 h 226132"/>
              <a:gd name="connsiteX3" fmla="*/ 72008 w 108012"/>
              <a:gd name="connsiteY3" fmla="*/ 0 h 226132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  <a:gd name="connsiteX0" fmla="*/ 65881 w 108012"/>
              <a:gd name="connsiteY0" fmla="*/ 0 h 229667"/>
              <a:gd name="connsiteX1" fmla="*/ 0 w 108012"/>
              <a:gd name="connsiteY1" fmla="*/ 229667 h 229667"/>
              <a:gd name="connsiteX2" fmla="*/ 108012 w 108012"/>
              <a:gd name="connsiteY2" fmla="*/ 3535 h 229667"/>
              <a:gd name="connsiteX3" fmla="*/ 65881 w 108012"/>
              <a:gd name="connsiteY3" fmla="*/ 0 h 22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2" h="229667">
                <a:moveTo>
                  <a:pt x="65881" y="0"/>
                </a:moveTo>
                <a:cubicBezTo>
                  <a:pt x="13989" y="170218"/>
                  <a:pt x="14807" y="145050"/>
                  <a:pt x="0" y="229667"/>
                </a:cubicBezTo>
                <a:cubicBezTo>
                  <a:pt x="60212" y="160858"/>
                  <a:pt x="80727" y="78247"/>
                  <a:pt x="108012" y="3535"/>
                </a:cubicBezTo>
                <a:lnTo>
                  <a:pt x="6588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endParaRPr lang="ko-KR" altLang="en-US">
              <a:solidFill>
                <a:prstClr val="black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6" name="타원 113"/>
          <p:cNvSpPr/>
          <p:nvPr/>
        </p:nvSpPr>
        <p:spPr bwMode="auto">
          <a:xfrm>
            <a:off x="7111323" y="1669593"/>
            <a:ext cx="263705" cy="26251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50800">
            <a:noFill/>
            <a:headEnd type="oval"/>
            <a:tailEnd type="oval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67391" tIns="33696" rIns="67391" bIns="33696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3</a:t>
            </a:r>
            <a:endParaRPr lang="ko-KR" altLang="en-US" dirty="0">
              <a:solidFill>
                <a:schemeClr val="bg1"/>
              </a:solidFill>
              <a:latin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17" name="Rectangle 24"/>
          <p:cNvSpPr>
            <a:spLocks noChangeArrowheads="1"/>
          </p:cNvSpPr>
          <p:nvPr/>
        </p:nvSpPr>
        <p:spPr bwMode="auto">
          <a:xfrm>
            <a:off x="3796268" y="2742354"/>
            <a:ext cx="1544938" cy="641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TOPIC HEADER HERE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that has been specifically designed.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6399856" y="2742354"/>
            <a:ext cx="1544938" cy="641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TOPIC HEADER HERE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that has been specifically designed.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9" name="Rectangle 24"/>
          <p:cNvSpPr>
            <a:spLocks noChangeArrowheads="1"/>
          </p:cNvSpPr>
          <p:nvPr/>
        </p:nvSpPr>
        <p:spPr bwMode="auto">
          <a:xfrm>
            <a:off x="1153090" y="2742354"/>
            <a:ext cx="1544938" cy="641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TOPIC HEADER HERE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algn="ctr">
              <a:lnSpc>
                <a:spcPct val="120000"/>
              </a:lnSpc>
              <a:spcBef>
                <a:spcPts val="221"/>
              </a:spcBef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that has been specifically designed.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0" name="文本框 5"/>
          <p:cNvSpPr txBox="1">
            <a:spLocks noChangeArrowheads="1"/>
          </p:cNvSpPr>
          <p:nvPr/>
        </p:nvSpPr>
        <p:spPr bwMode="auto">
          <a:xfrm>
            <a:off x="1393724" y="2078891"/>
            <a:ext cx="1142850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391" tIns="33696" rIns="67391" bIns="33696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行业现状分析</a:t>
            </a:r>
            <a:r>
              <a:rPr lang="en-US" altLang="zh-CN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</a:t>
            </a:r>
            <a:endParaRPr lang="zh-CN" altLang="en-US" sz="1200" b="1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3997312" y="2147984"/>
            <a:ext cx="1142850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391" tIns="33696" rIns="67391" bIns="33696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行业现状分析</a:t>
            </a:r>
            <a:r>
              <a:rPr lang="en-US" altLang="zh-CN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</a:t>
            </a:r>
            <a:endParaRPr lang="zh-CN" altLang="en-US" sz="1200" b="1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2" name="文本框 5"/>
          <p:cNvSpPr txBox="1">
            <a:spLocks noChangeArrowheads="1"/>
          </p:cNvSpPr>
          <p:nvPr/>
        </p:nvSpPr>
        <p:spPr bwMode="auto">
          <a:xfrm>
            <a:off x="6600900" y="2112304"/>
            <a:ext cx="1142850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391" tIns="33696" rIns="67391" bIns="33696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行业现状分析</a:t>
            </a:r>
            <a:r>
              <a:rPr lang="en-US" altLang="zh-CN" sz="1200" b="1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</a:t>
            </a:r>
            <a:endParaRPr lang="zh-CN" altLang="en-US" sz="1200" b="1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3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1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教学分析</a:t>
            </a:r>
          </a:p>
        </p:txBody>
      </p:sp>
      <p:cxnSp>
        <p:nvCxnSpPr>
          <p:cNvPr id="24" name="直接连接符 23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27753">
            <a:off x="1390882" y="1355181"/>
            <a:ext cx="2258858" cy="202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0"/>
          <p:cNvSpPr txBox="1"/>
          <p:nvPr/>
        </p:nvSpPr>
        <p:spPr>
          <a:xfrm flipH="1">
            <a:off x="1620242" y="1944092"/>
            <a:ext cx="2088925" cy="92333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5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文本框 20"/>
          <p:cNvSpPr txBox="1"/>
          <p:nvPr/>
        </p:nvSpPr>
        <p:spPr>
          <a:xfrm flipH="1">
            <a:off x="2844378" y="2160116"/>
            <a:ext cx="4896544" cy="7078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功能展示</a:t>
            </a: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边三角形"/>
          <p:cNvSpPr/>
          <p:nvPr/>
        </p:nvSpPr>
        <p:spPr>
          <a:xfrm>
            <a:off x="3521925" y="1753376"/>
            <a:ext cx="2000406" cy="1991390"/>
          </a:xfrm>
          <a:custGeom>
            <a:avLst/>
            <a:gdLst/>
            <a:ahLst/>
            <a:cxnLst/>
            <a:rect l="l" t="t" r="r" b="b"/>
            <a:pathLst>
              <a:path w="801878" h="692519">
                <a:moveTo>
                  <a:pt x="409945" y="0"/>
                </a:moveTo>
                <a:cubicBezTo>
                  <a:pt x="438516" y="279320"/>
                  <a:pt x="585358" y="523617"/>
                  <a:pt x="801878" y="678893"/>
                </a:cubicBezTo>
                <a:cubicBezTo>
                  <a:pt x="683463" y="627007"/>
                  <a:pt x="552608" y="598449"/>
                  <a:pt x="415082" y="598449"/>
                </a:cubicBezTo>
                <a:cubicBezTo>
                  <a:pt x="266403" y="598449"/>
                  <a:pt x="125520" y="631827"/>
                  <a:pt x="0" y="692519"/>
                </a:cubicBezTo>
                <a:cubicBezTo>
                  <a:pt x="226112" y="537440"/>
                  <a:pt x="380565" y="287238"/>
                  <a:pt x="409945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044881" y="1051932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842387" y="3367209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258626" y="3389611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290130" y="1393554"/>
            <a:ext cx="1754751" cy="1012263"/>
            <a:chOff x="954" y="7833"/>
            <a:chExt cx="3743" cy="2169"/>
          </a:xfrm>
        </p:grpSpPr>
        <p:sp>
          <p:nvSpPr>
            <p:cNvPr id="7" name="文本框 20"/>
            <p:cNvSpPr txBox="1"/>
            <p:nvPr/>
          </p:nvSpPr>
          <p:spPr>
            <a:xfrm flipH="1">
              <a:off x="1239" y="7833"/>
              <a:ext cx="3170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 algn="ctr"/>
              <a:r>
                <a:rPr lang="zh-CN" altLang="en-US" sz="1500" b="1" dirty="0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单击键入标题 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 flipH="1">
              <a:off x="954" y="8491"/>
              <a:ext cx="3743" cy="151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rgbClr val="404040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单击此处添加本章节的简要内容。本模板精心设计，模板所有素材均可自由编辑替换移动。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86048" y="3543620"/>
            <a:ext cx="1754751" cy="1012263"/>
            <a:chOff x="954" y="7833"/>
            <a:chExt cx="3743" cy="2169"/>
          </a:xfrm>
        </p:grpSpPr>
        <p:sp>
          <p:nvSpPr>
            <p:cNvPr id="10" name="文本框 20"/>
            <p:cNvSpPr txBox="1"/>
            <p:nvPr/>
          </p:nvSpPr>
          <p:spPr>
            <a:xfrm flipH="1">
              <a:off x="1239" y="7833"/>
              <a:ext cx="3170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 algn="ctr"/>
              <a:r>
                <a:rPr lang="zh-CN" altLang="en-US" sz="1500" b="1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单击键入标题 </a:t>
              </a:r>
            </a:p>
          </p:txBody>
        </p:sp>
        <p:sp>
          <p:nvSpPr>
            <p:cNvPr id="11" name="文本框 14"/>
            <p:cNvSpPr txBox="1"/>
            <p:nvPr/>
          </p:nvSpPr>
          <p:spPr>
            <a:xfrm flipH="1">
              <a:off x="954" y="8491"/>
              <a:ext cx="3743" cy="151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rgbClr val="404040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单击此处添加本章节的简要内容。本模板精心设计，模板所有素材均可自由编辑替换移动。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425491" y="3622025"/>
            <a:ext cx="1754751" cy="1012263"/>
            <a:chOff x="954" y="7833"/>
            <a:chExt cx="3743" cy="2169"/>
          </a:xfrm>
        </p:grpSpPr>
        <p:sp>
          <p:nvSpPr>
            <p:cNvPr id="13" name="文本框 20"/>
            <p:cNvSpPr txBox="1"/>
            <p:nvPr/>
          </p:nvSpPr>
          <p:spPr>
            <a:xfrm flipH="1">
              <a:off x="1239" y="7833"/>
              <a:ext cx="3170" cy="69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 algn="ctr"/>
              <a:r>
                <a:rPr lang="zh-CN" altLang="en-US" sz="1500" b="1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单击键入标题 </a:t>
              </a:r>
            </a:p>
          </p:txBody>
        </p:sp>
        <p:sp>
          <p:nvSpPr>
            <p:cNvPr id="14" name="文本框 17"/>
            <p:cNvSpPr txBox="1"/>
            <p:nvPr/>
          </p:nvSpPr>
          <p:spPr>
            <a:xfrm flipH="1">
              <a:off x="954" y="8491"/>
              <a:ext cx="3743" cy="151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rgbClr val="404040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单击此处添加本章节的简要内容。本模板精心设计，模板所有素材均可自由编辑替换移动。</a:t>
              </a:r>
            </a:p>
          </p:txBody>
        </p:sp>
      </p:grpSp>
      <p:sp>
        <p:nvSpPr>
          <p:cNvPr id="15" name="椭圆 14"/>
          <p:cNvSpPr/>
          <p:nvPr/>
        </p:nvSpPr>
        <p:spPr>
          <a:xfrm>
            <a:off x="4095512" y="1102335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893018" y="3417612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309257" y="3440013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弧边三角形"/>
          <p:cNvSpPr/>
          <p:nvPr/>
        </p:nvSpPr>
        <p:spPr>
          <a:xfrm>
            <a:off x="3754688" y="2062328"/>
            <a:ext cx="1528785" cy="1521895"/>
          </a:xfrm>
          <a:custGeom>
            <a:avLst/>
            <a:gdLst/>
            <a:ahLst/>
            <a:cxnLst/>
            <a:rect l="l" t="t" r="r" b="b"/>
            <a:pathLst>
              <a:path w="801878" h="692519">
                <a:moveTo>
                  <a:pt x="409945" y="0"/>
                </a:moveTo>
                <a:cubicBezTo>
                  <a:pt x="438516" y="279320"/>
                  <a:pt x="585358" y="523617"/>
                  <a:pt x="801878" y="678893"/>
                </a:cubicBezTo>
                <a:cubicBezTo>
                  <a:pt x="683463" y="627007"/>
                  <a:pt x="552608" y="598449"/>
                  <a:pt x="415082" y="598449"/>
                </a:cubicBezTo>
                <a:cubicBezTo>
                  <a:pt x="266403" y="598449"/>
                  <a:pt x="125520" y="631827"/>
                  <a:pt x="0" y="692519"/>
                </a:cubicBezTo>
                <a:cubicBezTo>
                  <a:pt x="226112" y="537440"/>
                  <a:pt x="380565" y="287238"/>
                  <a:pt x="409945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9" name="咖啡"/>
          <p:cNvSpPr/>
          <p:nvPr/>
        </p:nvSpPr>
        <p:spPr bwMode="auto">
          <a:xfrm>
            <a:off x="4297569" y="2804841"/>
            <a:ext cx="449587" cy="447561"/>
          </a:xfrm>
          <a:custGeom>
            <a:avLst/>
            <a:gdLst>
              <a:gd name="T0" fmla="*/ 1479542 w 2700"/>
              <a:gd name="T1" fmla="*/ 1396279 h 2780"/>
              <a:gd name="T2" fmla="*/ 1438139 w 2700"/>
              <a:gd name="T3" fmla="*/ 1405346 h 2780"/>
              <a:gd name="T4" fmla="*/ 1428435 w 2700"/>
              <a:gd name="T5" fmla="*/ 1407289 h 2780"/>
              <a:gd name="T6" fmla="*/ 1388324 w 2700"/>
              <a:gd name="T7" fmla="*/ 1411174 h 2780"/>
              <a:gd name="T8" fmla="*/ 1387678 w 2700"/>
              <a:gd name="T9" fmla="*/ 1411174 h 2780"/>
              <a:gd name="T10" fmla="*/ 1347568 w 2700"/>
              <a:gd name="T11" fmla="*/ 1409879 h 2780"/>
              <a:gd name="T12" fmla="*/ 1339157 w 2700"/>
              <a:gd name="T13" fmla="*/ 1409232 h 2780"/>
              <a:gd name="T14" fmla="*/ 1300988 w 2700"/>
              <a:gd name="T15" fmla="*/ 1403403 h 2780"/>
              <a:gd name="T16" fmla="*/ 1101085 w 2700"/>
              <a:gd name="T17" fmla="*/ 1652739 h 2780"/>
              <a:gd name="T18" fmla="*/ 536310 w 2700"/>
              <a:gd name="T19" fmla="*/ 1652739 h 2780"/>
              <a:gd name="T20" fmla="*/ 177907 w 2700"/>
              <a:gd name="T21" fmla="*/ 942942 h 2780"/>
              <a:gd name="T22" fmla="*/ 177907 w 2700"/>
              <a:gd name="T23" fmla="*/ 939704 h 2780"/>
              <a:gd name="T24" fmla="*/ 177907 w 2700"/>
              <a:gd name="T25" fmla="*/ 937761 h 2780"/>
              <a:gd name="T26" fmla="*/ 176614 w 2700"/>
              <a:gd name="T27" fmla="*/ 901494 h 2780"/>
              <a:gd name="T28" fmla="*/ 177907 w 2700"/>
              <a:gd name="T29" fmla="*/ 901494 h 2780"/>
              <a:gd name="T30" fmla="*/ 273007 w 2700"/>
              <a:gd name="T31" fmla="*/ 792045 h 2780"/>
              <a:gd name="T32" fmla="*/ 1357919 w 2700"/>
              <a:gd name="T33" fmla="*/ 792045 h 2780"/>
              <a:gd name="T34" fmla="*/ 1451077 w 2700"/>
              <a:gd name="T35" fmla="*/ 884656 h 2780"/>
              <a:gd name="T36" fmla="*/ 1451077 w 2700"/>
              <a:gd name="T37" fmla="*/ 884656 h 2780"/>
              <a:gd name="T38" fmla="*/ 1494422 w 2700"/>
              <a:gd name="T39" fmla="*/ 889189 h 2780"/>
              <a:gd name="T40" fmla="*/ 1497657 w 2700"/>
              <a:gd name="T41" fmla="*/ 889837 h 2780"/>
              <a:gd name="T42" fmla="*/ 1575289 w 2700"/>
              <a:gd name="T43" fmla="*/ 913799 h 2780"/>
              <a:gd name="T44" fmla="*/ 1579818 w 2700"/>
              <a:gd name="T45" fmla="*/ 915741 h 2780"/>
              <a:gd name="T46" fmla="*/ 1612164 w 2700"/>
              <a:gd name="T47" fmla="*/ 934523 h 2780"/>
              <a:gd name="T48" fmla="*/ 1612811 w 2700"/>
              <a:gd name="T49" fmla="*/ 935170 h 2780"/>
              <a:gd name="T50" fmla="*/ 1641923 w 2700"/>
              <a:gd name="T51" fmla="*/ 957837 h 2780"/>
              <a:gd name="T52" fmla="*/ 1647099 w 2700"/>
              <a:gd name="T53" fmla="*/ 962370 h 2780"/>
              <a:gd name="T54" fmla="*/ 1670389 w 2700"/>
              <a:gd name="T55" fmla="*/ 988275 h 2780"/>
              <a:gd name="T56" fmla="*/ 1671035 w 2700"/>
              <a:gd name="T57" fmla="*/ 989571 h 2780"/>
              <a:gd name="T58" fmla="*/ 1689797 w 2700"/>
              <a:gd name="T59" fmla="*/ 1019361 h 2780"/>
              <a:gd name="T60" fmla="*/ 1693678 w 2700"/>
              <a:gd name="T61" fmla="*/ 1026485 h 2780"/>
              <a:gd name="T62" fmla="*/ 1706617 w 2700"/>
              <a:gd name="T63" fmla="*/ 1059514 h 2780"/>
              <a:gd name="T64" fmla="*/ 1479542 w 2700"/>
              <a:gd name="T65" fmla="*/ 1396279 h 2780"/>
              <a:gd name="T66" fmla="*/ 478086 w 2700"/>
              <a:gd name="T67" fmla="*/ 901494 h 2780"/>
              <a:gd name="T68" fmla="*/ 319586 w 2700"/>
              <a:gd name="T69" fmla="*/ 901494 h 2780"/>
              <a:gd name="T70" fmla="*/ 601650 w 2700"/>
              <a:gd name="T71" fmla="*/ 1558833 h 2780"/>
              <a:gd name="T72" fmla="*/ 478086 w 2700"/>
              <a:gd name="T73" fmla="*/ 901494 h 2780"/>
              <a:gd name="T74" fmla="*/ 1591462 w 2700"/>
              <a:gd name="T75" fmla="*/ 1093838 h 2780"/>
              <a:gd name="T76" fmla="*/ 1451077 w 2700"/>
              <a:gd name="T77" fmla="*/ 987628 h 2780"/>
              <a:gd name="T78" fmla="*/ 1355331 w 2700"/>
              <a:gd name="T79" fmla="*/ 1306907 h 2780"/>
              <a:gd name="T80" fmla="*/ 1370857 w 2700"/>
              <a:gd name="T81" fmla="*/ 1308850 h 2780"/>
              <a:gd name="T82" fmla="*/ 1377974 w 2700"/>
              <a:gd name="T83" fmla="*/ 1309497 h 2780"/>
              <a:gd name="T84" fmla="*/ 1409026 w 2700"/>
              <a:gd name="T85" fmla="*/ 1308850 h 2780"/>
              <a:gd name="T86" fmla="*/ 1418084 w 2700"/>
              <a:gd name="T87" fmla="*/ 1307555 h 2780"/>
              <a:gd name="T88" fmla="*/ 1451724 w 2700"/>
              <a:gd name="T89" fmla="*/ 1300431 h 2780"/>
              <a:gd name="T90" fmla="*/ 1591462 w 2700"/>
              <a:gd name="T91" fmla="*/ 1093838 h 2780"/>
              <a:gd name="T92" fmla="*/ 907004 w 2700"/>
              <a:gd name="T93" fmla="*/ 735054 h 2780"/>
              <a:gd name="T94" fmla="*/ 859778 w 2700"/>
              <a:gd name="T95" fmla="*/ 345832 h 2780"/>
              <a:gd name="T96" fmla="*/ 999516 w 2700"/>
              <a:gd name="T97" fmla="*/ 0 h 2780"/>
              <a:gd name="T98" fmla="*/ 907004 w 2700"/>
              <a:gd name="T99" fmla="*/ 735054 h 2780"/>
              <a:gd name="T100" fmla="*/ 663109 w 2700"/>
              <a:gd name="T101" fmla="*/ 735054 h 2780"/>
              <a:gd name="T102" fmla="*/ 624293 w 2700"/>
              <a:gd name="T103" fmla="*/ 419013 h 2780"/>
              <a:gd name="T104" fmla="*/ 738801 w 2700"/>
              <a:gd name="T105" fmla="*/ 135354 h 2780"/>
              <a:gd name="T106" fmla="*/ 663109 w 2700"/>
              <a:gd name="T107" fmla="*/ 735054 h 2780"/>
              <a:gd name="T108" fmla="*/ 1462722 w 2700"/>
              <a:gd name="T109" fmla="*/ 1800397 h 2780"/>
              <a:gd name="T110" fmla="*/ 130034 w 2700"/>
              <a:gd name="T111" fmla="*/ 1800397 h 2780"/>
              <a:gd name="T112" fmla="*/ 18761 w 2700"/>
              <a:gd name="T113" fmla="*/ 1692891 h 2780"/>
              <a:gd name="T114" fmla="*/ 1561056 w 2700"/>
              <a:gd name="T115" fmla="*/ 1692891 h 2780"/>
              <a:gd name="T116" fmla="*/ 1462722 w 2700"/>
              <a:gd name="T117" fmla="*/ 1800397 h 278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700" h="2780">
                <a:moveTo>
                  <a:pt x="2287" y="2156"/>
                </a:moveTo>
                <a:cubicBezTo>
                  <a:pt x="2266" y="2162"/>
                  <a:pt x="2244" y="2167"/>
                  <a:pt x="2223" y="2170"/>
                </a:cubicBezTo>
                <a:cubicBezTo>
                  <a:pt x="2218" y="2171"/>
                  <a:pt x="2213" y="2172"/>
                  <a:pt x="2208" y="2173"/>
                </a:cubicBezTo>
                <a:cubicBezTo>
                  <a:pt x="2187" y="2176"/>
                  <a:pt x="2166" y="2178"/>
                  <a:pt x="2146" y="2179"/>
                </a:cubicBezTo>
                <a:cubicBezTo>
                  <a:pt x="2145" y="2179"/>
                  <a:pt x="2145" y="2179"/>
                  <a:pt x="2145" y="2179"/>
                </a:cubicBezTo>
                <a:cubicBezTo>
                  <a:pt x="2124" y="2180"/>
                  <a:pt x="2103" y="2179"/>
                  <a:pt x="2083" y="2177"/>
                </a:cubicBezTo>
                <a:cubicBezTo>
                  <a:pt x="2079" y="2177"/>
                  <a:pt x="2074" y="2176"/>
                  <a:pt x="2070" y="2176"/>
                </a:cubicBezTo>
                <a:cubicBezTo>
                  <a:pt x="2050" y="2174"/>
                  <a:pt x="2030" y="2171"/>
                  <a:pt x="2011" y="2167"/>
                </a:cubicBezTo>
                <a:cubicBezTo>
                  <a:pt x="1935" y="2278"/>
                  <a:pt x="1834" y="2435"/>
                  <a:pt x="1702" y="2552"/>
                </a:cubicBezTo>
                <a:cubicBezTo>
                  <a:pt x="1669" y="2552"/>
                  <a:pt x="866" y="2552"/>
                  <a:pt x="829" y="2552"/>
                </a:cubicBezTo>
                <a:cubicBezTo>
                  <a:pt x="364" y="2311"/>
                  <a:pt x="288" y="1656"/>
                  <a:pt x="275" y="1456"/>
                </a:cubicBezTo>
                <a:cubicBezTo>
                  <a:pt x="275" y="1455"/>
                  <a:pt x="275" y="1453"/>
                  <a:pt x="275" y="1451"/>
                </a:cubicBezTo>
                <a:cubicBezTo>
                  <a:pt x="275" y="1448"/>
                  <a:pt x="275" y="1448"/>
                  <a:pt x="275" y="1448"/>
                </a:cubicBezTo>
                <a:cubicBezTo>
                  <a:pt x="273" y="1413"/>
                  <a:pt x="273" y="1392"/>
                  <a:pt x="273" y="1392"/>
                </a:cubicBezTo>
                <a:cubicBezTo>
                  <a:pt x="275" y="1392"/>
                  <a:pt x="275" y="1392"/>
                  <a:pt x="275" y="1392"/>
                </a:cubicBezTo>
                <a:cubicBezTo>
                  <a:pt x="275" y="1311"/>
                  <a:pt x="340" y="1223"/>
                  <a:pt x="422" y="1223"/>
                </a:cubicBezTo>
                <a:cubicBezTo>
                  <a:pt x="2099" y="1223"/>
                  <a:pt x="2099" y="1223"/>
                  <a:pt x="2099" y="1223"/>
                </a:cubicBezTo>
                <a:cubicBezTo>
                  <a:pt x="2171" y="1223"/>
                  <a:pt x="2231" y="1297"/>
                  <a:pt x="2243" y="1366"/>
                </a:cubicBezTo>
                <a:cubicBezTo>
                  <a:pt x="2243" y="1366"/>
                  <a:pt x="2243" y="1366"/>
                  <a:pt x="2243" y="1366"/>
                </a:cubicBezTo>
                <a:cubicBezTo>
                  <a:pt x="2266" y="1367"/>
                  <a:pt x="2288" y="1369"/>
                  <a:pt x="2310" y="1373"/>
                </a:cubicBezTo>
                <a:cubicBezTo>
                  <a:pt x="2312" y="1373"/>
                  <a:pt x="2313" y="1373"/>
                  <a:pt x="2315" y="1374"/>
                </a:cubicBezTo>
                <a:cubicBezTo>
                  <a:pt x="2357" y="1381"/>
                  <a:pt x="2398" y="1393"/>
                  <a:pt x="2435" y="1411"/>
                </a:cubicBezTo>
                <a:cubicBezTo>
                  <a:pt x="2437" y="1412"/>
                  <a:pt x="2439" y="1413"/>
                  <a:pt x="2442" y="1414"/>
                </a:cubicBezTo>
                <a:cubicBezTo>
                  <a:pt x="2459" y="1423"/>
                  <a:pt x="2477" y="1432"/>
                  <a:pt x="2492" y="1443"/>
                </a:cubicBezTo>
                <a:cubicBezTo>
                  <a:pt x="2493" y="1443"/>
                  <a:pt x="2493" y="1443"/>
                  <a:pt x="2493" y="1444"/>
                </a:cubicBezTo>
                <a:cubicBezTo>
                  <a:pt x="2509" y="1454"/>
                  <a:pt x="2524" y="1466"/>
                  <a:pt x="2538" y="1479"/>
                </a:cubicBezTo>
                <a:cubicBezTo>
                  <a:pt x="2541" y="1481"/>
                  <a:pt x="2543" y="1484"/>
                  <a:pt x="2546" y="1486"/>
                </a:cubicBezTo>
                <a:cubicBezTo>
                  <a:pt x="2559" y="1499"/>
                  <a:pt x="2571" y="1512"/>
                  <a:pt x="2582" y="1526"/>
                </a:cubicBezTo>
                <a:cubicBezTo>
                  <a:pt x="2582" y="1526"/>
                  <a:pt x="2583" y="1527"/>
                  <a:pt x="2583" y="1528"/>
                </a:cubicBezTo>
                <a:cubicBezTo>
                  <a:pt x="2594" y="1542"/>
                  <a:pt x="2604" y="1558"/>
                  <a:pt x="2612" y="1574"/>
                </a:cubicBezTo>
                <a:cubicBezTo>
                  <a:pt x="2614" y="1577"/>
                  <a:pt x="2616" y="1581"/>
                  <a:pt x="2618" y="1585"/>
                </a:cubicBezTo>
                <a:cubicBezTo>
                  <a:pt x="2626" y="1602"/>
                  <a:pt x="2633" y="1619"/>
                  <a:pt x="2638" y="1636"/>
                </a:cubicBezTo>
                <a:cubicBezTo>
                  <a:pt x="2700" y="1848"/>
                  <a:pt x="2543" y="2081"/>
                  <a:pt x="2287" y="2156"/>
                </a:cubicBezTo>
                <a:close/>
                <a:moveTo>
                  <a:pt x="739" y="1392"/>
                </a:moveTo>
                <a:cubicBezTo>
                  <a:pt x="494" y="1392"/>
                  <a:pt x="494" y="1392"/>
                  <a:pt x="494" y="1392"/>
                </a:cubicBezTo>
                <a:cubicBezTo>
                  <a:pt x="494" y="1392"/>
                  <a:pt x="462" y="2161"/>
                  <a:pt x="930" y="2407"/>
                </a:cubicBezTo>
                <a:cubicBezTo>
                  <a:pt x="565" y="1693"/>
                  <a:pt x="739" y="1392"/>
                  <a:pt x="739" y="1392"/>
                </a:cubicBezTo>
                <a:close/>
                <a:moveTo>
                  <a:pt x="2460" y="1689"/>
                </a:moveTo>
                <a:cubicBezTo>
                  <a:pt x="2433" y="1597"/>
                  <a:pt x="2347" y="1537"/>
                  <a:pt x="2243" y="1525"/>
                </a:cubicBezTo>
                <a:cubicBezTo>
                  <a:pt x="2237" y="1643"/>
                  <a:pt x="2203" y="1825"/>
                  <a:pt x="2095" y="2018"/>
                </a:cubicBezTo>
                <a:cubicBezTo>
                  <a:pt x="2103" y="2019"/>
                  <a:pt x="2111" y="2021"/>
                  <a:pt x="2119" y="2021"/>
                </a:cubicBezTo>
                <a:cubicBezTo>
                  <a:pt x="2123" y="2021"/>
                  <a:pt x="2126" y="2022"/>
                  <a:pt x="2130" y="2022"/>
                </a:cubicBezTo>
                <a:cubicBezTo>
                  <a:pt x="2146" y="2023"/>
                  <a:pt x="2162" y="2022"/>
                  <a:pt x="2178" y="2021"/>
                </a:cubicBezTo>
                <a:cubicBezTo>
                  <a:pt x="2183" y="2020"/>
                  <a:pt x="2187" y="2020"/>
                  <a:pt x="2192" y="2019"/>
                </a:cubicBezTo>
                <a:cubicBezTo>
                  <a:pt x="2209" y="2017"/>
                  <a:pt x="2227" y="2013"/>
                  <a:pt x="2244" y="2008"/>
                </a:cubicBezTo>
                <a:cubicBezTo>
                  <a:pt x="2401" y="1962"/>
                  <a:pt x="2498" y="1819"/>
                  <a:pt x="2460" y="1689"/>
                </a:cubicBezTo>
                <a:close/>
                <a:moveTo>
                  <a:pt x="1402" y="1135"/>
                </a:moveTo>
                <a:cubicBezTo>
                  <a:pt x="1716" y="713"/>
                  <a:pt x="1402" y="608"/>
                  <a:pt x="1329" y="534"/>
                </a:cubicBezTo>
                <a:cubicBezTo>
                  <a:pt x="1255" y="460"/>
                  <a:pt x="1187" y="59"/>
                  <a:pt x="1545" y="0"/>
                </a:cubicBezTo>
                <a:cubicBezTo>
                  <a:pt x="1142" y="412"/>
                  <a:pt x="2182" y="605"/>
                  <a:pt x="1402" y="1135"/>
                </a:cubicBezTo>
                <a:close/>
                <a:moveTo>
                  <a:pt x="1025" y="1135"/>
                </a:moveTo>
                <a:cubicBezTo>
                  <a:pt x="1282" y="789"/>
                  <a:pt x="1025" y="707"/>
                  <a:pt x="965" y="647"/>
                </a:cubicBezTo>
                <a:cubicBezTo>
                  <a:pt x="905" y="587"/>
                  <a:pt x="849" y="257"/>
                  <a:pt x="1142" y="209"/>
                </a:cubicBezTo>
                <a:cubicBezTo>
                  <a:pt x="813" y="546"/>
                  <a:pt x="1664" y="701"/>
                  <a:pt x="1025" y="1135"/>
                </a:cubicBezTo>
                <a:close/>
                <a:moveTo>
                  <a:pt x="2261" y="2780"/>
                </a:moveTo>
                <a:cubicBezTo>
                  <a:pt x="2099" y="2780"/>
                  <a:pt x="402" y="2780"/>
                  <a:pt x="201" y="2780"/>
                </a:cubicBezTo>
                <a:cubicBezTo>
                  <a:pt x="0" y="2780"/>
                  <a:pt x="29" y="2614"/>
                  <a:pt x="29" y="2614"/>
                </a:cubicBezTo>
                <a:cubicBezTo>
                  <a:pt x="2413" y="2614"/>
                  <a:pt x="2413" y="2614"/>
                  <a:pt x="2413" y="2614"/>
                </a:cubicBezTo>
                <a:cubicBezTo>
                  <a:pt x="2413" y="2614"/>
                  <a:pt x="2422" y="2780"/>
                  <a:pt x="2261" y="27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0" name="文本框 20"/>
          <p:cNvSpPr txBox="1"/>
          <p:nvPr/>
        </p:nvSpPr>
        <p:spPr>
          <a:xfrm flipH="1">
            <a:off x="4203807" y="1221809"/>
            <a:ext cx="654457" cy="60950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35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A</a:t>
            </a:r>
            <a:r>
              <a:rPr lang="zh-CN" altLang="en-US" sz="35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</a:p>
        </p:txBody>
      </p:sp>
      <p:sp>
        <p:nvSpPr>
          <p:cNvPr id="21" name="文本框 24"/>
          <p:cNvSpPr txBox="1"/>
          <p:nvPr/>
        </p:nvSpPr>
        <p:spPr>
          <a:xfrm flipH="1">
            <a:off x="2990999" y="3536153"/>
            <a:ext cx="654457" cy="60950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350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B</a:t>
            </a:r>
            <a:r>
              <a:rPr lang="zh-CN" altLang="en-US" sz="350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</a:p>
        </p:txBody>
      </p:sp>
      <p:sp>
        <p:nvSpPr>
          <p:cNvPr id="22" name="文本框 25"/>
          <p:cNvSpPr txBox="1"/>
          <p:nvPr/>
        </p:nvSpPr>
        <p:spPr>
          <a:xfrm flipH="1">
            <a:off x="5409113" y="3584222"/>
            <a:ext cx="654457" cy="60950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sz="350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</a:t>
            </a:r>
          </a:p>
        </p:txBody>
      </p:sp>
      <p:sp>
        <p:nvSpPr>
          <p:cNvPr id="26" name="文本框 20">
            <a:extLst>
              <a:ext uri="{FF2B5EF4-FFF2-40B4-BE49-F238E27FC236}">
                <a16:creationId xmlns:a16="http://schemas.microsoft.com/office/drawing/2014/main" id="{DA8C4DF9-E80C-4323-AD25-EA3BEBB6F5CD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整体架构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7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>
            <a:grpSpLocks noChangeAspect="1"/>
          </p:cNvGrpSpPr>
          <p:nvPr/>
        </p:nvGrpSpPr>
        <p:grpSpPr>
          <a:xfrm>
            <a:off x="2091070" y="1673101"/>
            <a:ext cx="670027" cy="667041"/>
            <a:chOff x="6560456" y="2515733"/>
            <a:chExt cx="359999" cy="359998"/>
          </a:xfrm>
        </p:grpSpPr>
        <p:sp>
          <p:nvSpPr>
            <p:cNvPr id="3" name="Oval 17"/>
            <p:cNvSpPr/>
            <p:nvPr/>
          </p:nvSpPr>
          <p:spPr>
            <a:xfrm>
              <a:off x="6560456" y="2515733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4" name="Group 18"/>
            <p:cNvGrpSpPr>
              <a:grpSpLocks noChangeAspect="1"/>
            </p:cNvGrpSpPr>
            <p:nvPr/>
          </p:nvGrpSpPr>
          <p:grpSpPr>
            <a:xfrm>
              <a:off x="6653303" y="2610240"/>
              <a:ext cx="174299" cy="177740"/>
              <a:chOff x="7160655" y="2178006"/>
              <a:chExt cx="379359" cy="386846"/>
            </a:xfrm>
            <a:solidFill>
              <a:schemeClr val="bg1">
                <a:lumMod val="95000"/>
              </a:schemeClr>
            </a:solidFill>
          </p:grpSpPr>
          <p:sp>
            <p:nvSpPr>
              <p:cNvPr id="5" name="Freeform 36"/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" name="Freeform 37"/>
              <p:cNvSpPr>
                <a:spLocks/>
              </p:cNvSpPr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7" name="Freeform 38"/>
              <p:cNvSpPr>
                <a:spLocks/>
              </p:cNvSpPr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8" name="Group 22"/>
          <p:cNvGrpSpPr>
            <a:grpSpLocks noChangeAspect="1"/>
          </p:cNvGrpSpPr>
          <p:nvPr/>
        </p:nvGrpSpPr>
        <p:grpSpPr>
          <a:xfrm>
            <a:off x="5115897" y="1662433"/>
            <a:ext cx="670027" cy="667041"/>
            <a:chOff x="6560455" y="4169941"/>
            <a:chExt cx="359999" cy="359998"/>
          </a:xfrm>
        </p:grpSpPr>
        <p:sp>
          <p:nvSpPr>
            <p:cNvPr id="9" name="Oval 23"/>
            <p:cNvSpPr/>
            <p:nvPr/>
          </p:nvSpPr>
          <p:spPr>
            <a:xfrm>
              <a:off x="6560455" y="4169941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10" name="Group 24"/>
            <p:cNvGrpSpPr>
              <a:grpSpLocks noChangeAspect="1"/>
            </p:cNvGrpSpPr>
            <p:nvPr/>
          </p:nvGrpSpPr>
          <p:grpSpPr>
            <a:xfrm>
              <a:off x="6649416" y="4269792"/>
              <a:ext cx="182074" cy="160295"/>
              <a:chOff x="6040049" y="4182118"/>
              <a:chExt cx="521619" cy="459224"/>
            </a:xfrm>
            <a:solidFill>
              <a:schemeClr val="bg1">
                <a:lumMod val="95000"/>
              </a:schemeClr>
            </a:solidFill>
          </p:grpSpPr>
          <p:sp>
            <p:nvSpPr>
              <p:cNvPr id="11" name="Freeform 84"/>
              <p:cNvSpPr>
                <a:spLocks/>
              </p:cNvSpPr>
              <p:nvPr/>
            </p:nvSpPr>
            <p:spPr bwMode="auto">
              <a:xfrm>
                <a:off x="6087469" y="4202084"/>
                <a:ext cx="194671" cy="419291"/>
              </a:xfrm>
              <a:custGeom>
                <a:avLst/>
                <a:gdLst>
                  <a:gd name="T0" fmla="*/ 52 w 59"/>
                  <a:gd name="T1" fmla="*/ 5 h 126"/>
                  <a:gd name="T2" fmla="*/ 9 w 59"/>
                  <a:gd name="T3" fmla="*/ 38 h 126"/>
                  <a:gd name="T4" fmla="*/ 0 w 59"/>
                  <a:gd name="T5" fmla="*/ 39 h 126"/>
                  <a:gd name="T6" fmla="*/ 0 w 59"/>
                  <a:gd name="T7" fmla="*/ 86 h 126"/>
                  <a:gd name="T8" fmla="*/ 9 w 59"/>
                  <a:gd name="T9" fmla="*/ 88 h 126"/>
                  <a:gd name="T10" fmla="*/ 51 w 59"/>
                  <a:gd name="T11" fmla="*/ 119 h 126"/>
                  <a:gd name="T12" fmla="*/ 59 w 59"/>
                  <a:gd name="T13" fmla="*/ 119 h 126"/>
                  <a:gd name="T14" fmla="*/ 59 w 59"/>
                  <a:gd name="T15" fmla="*/ 5 h 126"/>
                  <a:gd name="T16" fmla="*/ 52 w 59"/>
                  <a:gd name="T17" fmla="*/ 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126">
                    <a:moveTo>
                      <a:pt x="52" y="5"/>
                    </a:move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5" y="38"/>
                      <a:pt x="0" y="3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5" y="87"/>
                      <a:pt x="9" y="88"/>
                      <a:pt x="9" y="88"/>
                    </a:cubicBezTo>
                    <a:cubicBezTo>
                      <a:pt x="51" y="119"/>
                      <a:pt x="51" y="119"/>
                      <a:pt x="51" y="119"/>
                    </a:cubicBezTo>
                    <a:cubicBezTo>
                      <a:pt x="51" y="119"/>
                      <a:pt x="59" y="126"/>
                      <a:pt x="59" y="119"/>
                    </a:cubicBezTo>
                    <a:cubicBezTo>
                      <a:pt x="59" y="112"/>
                      <a:pt x="59" y="11"/>
                      <a:pt x="59" y="5"/>
                    </a:cubicBezTo>
                    <a:cubicBezTo>
                      <a:pt x="59" y="0"/>
                      <a:pt x="52" y="5"/>
                      <a:pt x="52" y="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2" name="Freeform 85"/>
              <p:cNvSpPr>
                <a:spLocks/>
              </p:cNvSpPr>
              <p:nvPr/>
            </p:nvSpPr>
            <p:spPr bwMode="auto">
              <a:xfrm>
                <a:off x="6040049" y="4339353"/>
                <a:ext cx="27454" cy="147252"/>
              </a:xfrm>
              <a:custGeom>
                <a:avLst/>
                <a:gdLst>
                  <a:gd name="T0" fmla="*/ 0 w 8"/>
                  <a:gd name="T1" fmla="*/ 8 h 44"/>
                  <a:gd name="T2" fmla="*/ 0 w 8"/>
                  <a:gd name="T3" fmla="*/ 38 h 44"/>
                  <a:gd name="T4" fmla="*/ 8 w 8"/>
                  <a:gd name="T5" fmla="*/ 44 h 44"/>
                  <a:gd name="T6" fmla="*/ 8 w 8"/>
                  <a:gd name="T7" fmla="*/ 0 h 44"/>
                  <a:gd name="T8" fmla="*/ 0 w 8"/>
                  <a:gd name="T9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4">
                    <a:moveTo>
                      <a:pt x="0" y="8"/>
                    </a:moveTo>
                    <a:cubicBezTo>
                      <a:pt x="0" y="16"/>
                      <a:pt x="0" y="32"/>
                      <a:pt x="0" y="38"/>
                    </a:cubicBezTo>
                    <a:cubicBezTo>
                      <a:pt x="0" y="40"/>
                      <a:pt x="4" y="42"/>
                      <a:pt x="8" y="44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2"/>
                      <a:pt x="0" y="4"/>
                      <a:pt x="0" y="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3" name="Freeform 86"/>
              <p:cNvSpPr>
                <a:spLocks/>
              </p:cNvSpPr>
              <p:nvPr/>
            </p:nvSpPr>
            <p:spPr bwMode="auto">
              <a:xfrm>
                <a:off x="6329559" y="4296924"/>
                <a:ext cx="77370" cy="229612"/>
              </a:xfrm>
              <a:custGeom>
                <a:avLst/>
                <a:gdLst>
                  <a:gd name="T0" fmla="*/ 10 w 23"/>
                  <a:gd name="T1" fmla="*/ 2 h 69"/>
                  <a:gd name="T2" fmla="*/ 2 w 23"/>
                  <a:gd name="T3" fmla="*/ 2 h 69"/>
                  <a:gd name="T4" fmla="*/ 2 w 23"/>
                  <a:gd name="T5" fmla="*/ 10 h 69"/>
                  <a:gd name="T6" fmla="*/ 12 w 23"/>
                  <a:gd name="T7" fmla="*/ 35 h 69"/>
                  <a:gd name="T8" fmla="*/ 2 w 23"/>
                  <a:gd name="T9" fmla="*/ 60 h 69"/>
                  <a:gd name="T10" fmla="*/ 2 w 23"/>
                  <a:gd name="T11" fmla="*/ 67 h 69"/>
                  <a:gd name="T12" fmla="*/ 6 w 23"/>
                  <a:gd name="T13" fmla="*/ 69 h 69"/>
                  <a:gd name="T14" fmla="*/ 10 w 23"/>
                  <a:gd name="T15" fmla="*/ 67 h 69"/>
                  <a:gd name="T16" fmla="*/ 23 w 23"/>
                  <a:gd name="T17" fmla="*/ 35 h 69"/>
                  <a:gd name="T18" fmla="*/ 10 w 23"/>
                  <a:gd name="T19" fmla="*/ 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69">
                    <a:moveTo>
                      <a:pt x="10" y="2"/>
                    </a:moveTo>
                    <a:cubicBezTo>
                      <a:pt x="7" y="0"/>
                      <a:pt x="4" y="0"/>
                      <a:pt x="2" y="2"/>
                    </a:cubicBezTo>
                    <a:cubicBezTo>
                      <a:pt x="0" y="4"/>
                      <a:pt x="0" y="8"/>
                      <a:pt x="2" y="10"/>
                    </a:cubicBezTo>
                    <a:cubicBezTo>
                      <a:pt x="9" y="17"/>
                      <a:pt x="12" y="26"/>
                      <a:pt x="12" y="35"/>
                    </a:cubicBezTo>
                    <a:cubicBezTo>
                      <a:pt x="12" y="44"/>
                      <a:pt x="9" y="53"/>
                      <a:pt x="2" y="60"/>
                    </a:cubicBezTo>
                    <a:cubicBezTo>
                      <a:pt x="0" y="62"/>
                      <a:pt x="0" y="65"/>
                      <a:pt x="2" y="67"/>
                    </a:cubicBezTo>
                    <a:cubicBezTo>
                      <a:pt x="3" y="68"/>
                      <a:pt x="4" y="69"/>
                      <a:pt x="6" y="69"/>
                    </a:cubicBezTo>
                    <a:cubicBezTo>
                      <a:pt x="7" y="69"/>
                      <a:pt x="9" y="68"/>
                      <a:pt x="10" y="67"/>
                    </a:cubicBezTo>
                    <a:cubicBezTo>
                      <a:pt x="19" y="58"/>
                      <a:pt x="23" y="47"/>
                      <a:pt x="23" y="35"/>
                    </a:cubicBezTo>
                    <a:cubicBezTo>
                      <a:pt x="23" y="23"/>
                      <a:pt x="19" y="11"/>
                      <a:pt x="10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4" name="Freeform 87"/>
              <p:cNvSpPr>
                <a:spLocks/>
              </p:cNvSpPr>
              <p:nvPr/>
            </p:nvSpPr>
            <p:spPr bwMode="auto">
              <a:xfrm>
                <a:off x="6376980" y="4239521"/>
                <a:ext cx="102328" cy="341923"/>
              </a:xfrm>
              <a:custGeom>
                <a:avLst/>
                <a:gdLst>
                  <a:gd name="T0" fmla="*/ 10 w 31"/>
                  <a:gd name="T1" fmla="*/ 2 h 103"/>
                  <a:gd name="T2" fmla="*/ 3 w 31"/>
                  <a:gd name="T3" fmla="*/ 2 h 103"/>
                  <a:gd name="T4" fmla="*/ 3 w 31"/>
                  <a:gd name="T5" fmla="*/ 10 h 103"/>
                  <a:gd name="T6" fmla="*/ 20 w 31"/>
                  <a:gd name="T7" fmla="*/ 52 h 103"/>
                  <a:gd name="T8" fmla="*/ 3 w 31"/>
                  <a:gd name="T9" fmla="*/ 94 h 103"/>
                  <a:gd name="T10" fmla="*/ 3 w 31"/>
                  <a:gd name="T11" fmla="*/ 102 h 103"/>
                  <a:gd name="T12" fmla="*/ 6 w 31"/>
                  <a:gd name="T13" fmla="*/ 103 h 103"/>
                  <a:gd name="T14" fmla="*/ 10 w 31"/>
                  <a:gd name="T15" fmla="*/ 102 h 103"/>
                  <a:gd name="T16" fmla="*/ 31 w 31"/>
                  <a:gd name="T17" fmla="*/ 52 h 103"/>
                  <a:gd name="T18" fmla="*/ 10 w 31"/>
                  <a:gd name="T1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03">
                    <a:moveTo>
                      <a:pt x="10" y="2"/>
                    </a:moveTo>
                    <a:cubicBezTo>
                      <a:pt x="8" y="0"/>
                      <a:pt x="5" y="0"/>
                      <a:pt x="3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14" y="21"/>
                      <a:pt x="20" y="37"/>
                      <a:pt x="20" y="52"/>
                    </a:cubicBezTo>
                    <a:cubicBezTo>
                      <a:pt x="20" y="67"/>
                      <a:pt x="14" y="82"/>
                      <a:pt x="3" y="94"/>
                    </a:cubicBezTo>
                    <a:cubicBezTo>
                      <a:pt x="0" y="96"/>
                      <a:pt x="0" y="100"/>
                      <a:pt x="3" y="102"/>
                    </a:cubicBezTo>
                    <a:cubicBezTo>
                      <a:pt x="4" y="103"/>
                      <a:pt x="5" y="103"/>
                      <a:pt x="6" y="103"/>
                    </a:cubicBezTo>
                    <a:cubicBezTo>
                      <a:pt x="8" y="103"/>
                      <a:pt x="9" y="103"/>
                      <a:pt x="10" y="102"/>
                    </a:cubicBezTo>
                    <a:cubicBezTo>
                      <a:pt x="24" y="88"/>
                      <a:pt x="31" y="70"/>
                      <a:pt x="31" y="52"/>
                    </a:cubicBezTo>
                    <a:cubicBezTo>
                      <a:pt x="31" y="34"/>
                      <a:pt x="24" y="16"/>
                      <a:pt x="10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5" name="Freeform 88"/>
              <p:cNvSpPr>
                <a:spLocks/>
              </p:cNvSpPr>
              <p:nvPr/>
            </p:nvSpPr>
            <p:spPr bwMode="auto">
              <a:xfrm>
                <a:off x="6436879" y="4182118"/>
                <a:ext cx="124789" cy="459224"/>
              </a:xfrm>
              <a:custGeom>
                <a:avLst/>
                <a:gdLst>
                  <a:gd name="T0" fmla="*/ 10 w 38"/>
                  <a:gd name="T1" fmla="*/ 2 h 138"/>
                  <a:gd name="T2" fmla="*/ 2 w 38"/>
                  <a:gd name="T3" fmla="*/ 2 h 138"/>
                  <a:gd name="T4" fmla="*/ 2 w 38"/>
                  <a:gd name="T5" fmla="*/ 9 h 138"/>
                  <a:gd name="T6" fmla="*/ 27 w 38"/>
                  <a:gd name="T7" fmla="*/ 69 h 138"/>
                  <a:gd name="T8" fmla="*/ 2 w 38"/>
                  <a:gd name="T9" fmla="*/ 128 h 138"/>
                  <a:gd name="T10" fmla="*/ 2 w 38"/>
                  <a:gd name="T11" fmla="*/ 136 h 138"/>
                  <a:gd name="T12" fmla="*/ 6 w 38"/>
                  <a:gd name="T13" fmla="*/ 138 h 138"/>
                  <a:gd name="T14" fmla="*/ 10 w 38"/>
                  <a:gd name="T15" fmla="*/ 136 h 138"/>
                  <a:gd name="T16" fmla="*/ 38 w 38"/>
                  <a:gd name="T17" fmla="*/ 69 h 138"/>
                  <a:gd name="T18" fmla="*/ 10 w 38"/>
                  <a:gd name="T19" fmla="*/ 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138">
                    <a:moveTo>
                      <a:pt x="10" y="2"/>
                    </a:moveTo>
                    <a:cubicBezTo>
                      <a:pt x="8" y="0"/>
                      <a:pt x="5" y="0"/>
                      <a:pt x="2" y="2"/>
                    </a:cubicBezTo>
                    <a:cubicBezTo>
                      <a:pt x="0" y="4"/>
                      <a:pt x="0" y="7"/>
                      <a:pt x="2" y="9"/>
                    </a:cubicBezTo>
                    <a:cubicBezTo>
                      <a:pt x="19" y="26"/>
                      <a:pt x="27" y="47"/>
                      <a:pt x="27" y="69"/>
                    </a:cubicBezTo>
                    <a:cubicBezTo>
                      <a:pt x="27" y="90"/>
                      <a:pt x="19" y="112"/>
                      <a:pt x="2" y="128"/>
                    </a:cubicBezTo>
                    <a:cubicBezTo>
                      <a:pt x="0" y="130"/>
                      <a:pt x="0" y="134"/>
                      <a:pt x="2" y="136"/>
                    </a:cubicBezTo>
                    <a:cubicBezTo>
                      <a:pt x="4" y="137"/>
                      <a:pt x="5" y="138"/>
                      <a:pt x="6" y="138"/>
                    </a:cubicBezTo>
                    <a:cubicBezTo>
                      <a:pt x="8" y="138"/>
                      <a:pt x="9" y="137"/>
                      <a:pt x="10" y="136"/>
                    </a:cubicBezTo>
                    <a:cubicBezTo>
                      <a:pt x="29" y="117"/>
                      <a:pt x="38" y="93"/>
                      <a:pt x="38" y="69"/>
                    </a:cubicBezTo>
                    <a:cubicBezTo>
                      <a:pt x="38" y="45"/>
                      <a:pt x="29" y="20"/>
                      <a:pt x="10" y="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16" name="Group 30"/>
          <p:cNvGrpSpPr>
            <a:grpSpLocks noChangeAspect="1"/>
          </p:cNvGrpSpPr>
          <p:nvPr/>
        </p:nvGrpSpPr>
        <p:grpSpPr>
          <a:xfrm>
            <a:off x="6617598" y="1672780"/>
            <a:ext cx="670027" cy="667041"/>
            <a:chOff x="6560454" y="4997045"/>
            <a:chExt cx="359999" cy="359998"/>
          </a:xfrm>
        </p:grpSpPr>
        <p:sp>
          <p:nvSpPr>
            <p:cNvPr id="17" name="Oval 31"/>
            <p:cNvSpPr/>
            <p:nvPr/>
          </p:nvSpPr>
          <p:spPr>
            <a:xfrm>
              <a:off x="6560454" y="4997045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8" name="Freeform 16"/>
            <p:cNvSpPr>
              <a:spLocks noChangeAspect="1" noEditPoints="1"/>
            </p:cNvSpPr>
            <p:nvPr/>
          </p:nvSpPr>
          <p:spPr bwMode="auto">
            <a:xfrm>
              <a:off x="6643957" y="5058288"/>
              <a:ext cx="179924" cy="208483"/>
            </a:xfrm>
            <a:custGeom>
              <a:avLst/>
              <a:gdLst>
                <a:gd name="T0" fmla="*/ 233 w 320"/>
                <a:gd name="T1" fmla="*/ 138 h 371"/>
                <a:gd name="T2" fmla="*/ 261 w 320"/>
                <a:gd name="T3" fmla="*/ 12 h 371"/>
                <a:gd name="T4" fmla="*/ 168 w 320"/>
                <a:gd name="T5" fmla="*/ 104 h 371"/>
                <a:gd name="T6" fmla="*/ 80 w 320"/>
                <a:gd name="T7" fmla="*/ 182 h 371"/>
                <a:gd name="T8" fmla="*/ 80 w 320"/>
                <a:gd name="T9" fmla="*/ 319 h 371"/>
                <a:gd name="T10" fmla="*/ 253 w 320"/>
                <a:gd name="T11" fmla="*/ 371 h 371"/>
                <a:gd name="T12" fmla="*/ 320 w 320"/>
                <a:gd name="T13" fmla="*/ 172 h 371"/>
                <a:gd name="T14" fmla="*/ 233 w 320"/>
                <a:gd name="T15" fmla="*/ 138 h 371"/>
                <a:gd name="T16" fmla="*/ 60 w 320"/>
                <a:gd name="T17" fmla="*/ 140 h 371"/>
                <a:gd name="T18" fmla="*/ 0 w 320"/>
                <a:gd name="T19" fmla="*/ 202 h 371"/>
                <a:gd name="T20" fmla="*/ 0 w 320"/>
                <a:gd name="T21" fmla="*/ 299 h 371"/>
                <a:gd name="T22" fmla="*/ 60 w 320"/>
                <a:gd name="T23" fmla="*/ 360 h 371"/>
                <a:gd name="T24" fmla="*/ 40 w 320"/>
                <a:gd name="T25" fmla="*/ 315 h 371"/>
                <a:gd name="T26" fmla="*/ 40 w 320"/>
                <a:gd name="T27" fmla="*/ 187 h 371"/>
                <a:gd name="T28" fmla="*/ 60 w 320"/>
                <a:gd name="T29" fmla="*/ 14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" h="371">
                  <a:moveTo>
                    <a:pt x="233" y="138"/>
                  </a:moveTo>
                  <a:cubicBezTo>
                    <a:pt x="230" y="131"/>
                    <a:pt x="304" y="65"/>
                    <a:pt x="261" y="12"/>
                  </a:cubicBezTo>
                  <a:cubicBezTo>
                    <a:pt x="251" y="0"/>
                    <a:pt x="217" y="72"/>
                    <a:pt x="168" y="104"/>
                  </a:cubicBezTo>
                  <a:cubicBezTo>
                    <a:pt x="142" y="122"/>
                    <a:pt x="80" y="161"/>
                    <a:pt x="80" y="182"/>
                  </a:cubicBezTo>
                  <a:cubicBezTo>
                    <a:pt x="80" y="319"/>
                    <a:pt x="80" y="319"/>
                    <a:pt x="80" y="319"/>
                  </a:cubicBezTo>
                  <a:cubicBezTo>
                    <a:pt x="80" y="344"/>
                    <a:pt x="178" y="371"/>
                    <a:pt x="253" y="371"/>
                  </a:cubicBezTo>
                  <a:cubicBezTo>
                    <a:pt x="280" y="371"/>
                    <a:pt x="320" y="199"/>
                    <a:pt x="320" y="172"/>
                  </a:cubicBezTo>
                  <a:cubicBezTo>
                    <a:pt x="320" y="145"/>
                    <a:pt x="235" y="145"/>
                    <a:pt x="233" y="138"/>
                  </a:cubicBezTo>
                  <a:close/>
                  <a:moveTo>
                    <a:pt x="60" y="140"/>
                  </a:moveTo>
                  <a:cubicBezTo>
                    <a:pt x="47" y="140"/>
                    <a:pt x="0" y="148"/>
                    <a:pt x="0" y="202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354"/>
                    <a:pt x="47" y="360"/>
                    <a:pt x="60" y="360"/>
                  </a:cubicBezTo>
                  <a:cubicBezTo>
                    <a:pt x="73" y="360"/>
                    <a:pt x="40" y="348"/>
                    <a:pt x="40" y="315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52"/>
                    <a:pt x="73" y="140"/>
                    <a:pt x="60" y="1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19" name="Group 33"/>
          <p:cNvGrpSpPr>
            <a:grpSpLocks noChangeAspect="1"/>
          </p:cNvGrpSpPr>
          <p:nvPr/>
        </p:nvGrpSpPr>
        <p:grpSpPr>
          <a:xfrm>
            <a:off x="3818340" y="1810102"/>
            <a:ext cx="1108068" cy="1262049"/>
            <a:chOff x="6664379" y="3422532"/>
            <a:chExt cx="595354" cy="681120"/>
          </a:xfrm>
        </p:grpSpPr>
        <p:sp>
          <p:nvSpPr>
            <p:cNvPr id="20" name="Oval 34"/>
            <p:cNvSpPr/>
            <p:nvPr/>
          </p:nvSpPr>
          <p:spPr>
            <a:xfrm>
              <a:off x="6899734" y="3743654"/>
              <a:ext cx="359999" cy="35999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1" name="Freeform 6"/>
            <p:cNvSpPr>
              <a:spLocks noEditPoints="1"/>
            </p:cNvSpPr>
            <p:nvPr/>
          </p:nvSpPr>
          <p:spPr bwMode="auto">
            <a:xfrm>
              <a:off x="6664379" y="3422532"/>
              <a:ext cx="167110" cy="146795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cxnSp>
        <p:nvCxnSpPr>
          <p:cNvPr id="22" name="Elbow Connector 8"/>
          <p:cNvCxnSpPr/>
          <p:nvPr/>
        </p:nvCxnSpPr>
        <p:spPr>
          <a:xfrm rot="10800000" flipV="1">
            <a:off x="1697127" y="2048635"/>
            <a:ext cx="409338" cy="330954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53"/>
          <p:cNvCxnSpPr/>
          <p:nvPr/>
        </p:nvCxnSpPr>
        <p:spPr>
          <a:xfrm rot="10800000" flipV="1">
            <a:off x="3223182" y="2042908"/>
            <a:ext cx="409338" cy="330954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54"/>
          <p:cNvCxnSpPr/>
          <p:nvPr/>
        </p:nvCxnSpPr>
        <p:spPr>
          <a:xfrm rot="10800000" flipV="1">
            <a:off x="4717828" y="2046388"/>
            <a:ext cx="409338" cy="330954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55"/>
          <p:cNvCxnSpPr/>
          <p:nvPr/>
        </p:nvCxnSpPr>
        <p:spPr>
          <a:xfrm rot="10800000" flipV="1">
            <a:off x="6215191" y="2042908"/>
            <a:ext cx="409338" cy="330954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3"/>
          <p:cNvSpPr txBox="1"/>
          <p:nvPr/>
        </p:nvSpPr>
        <p:spPr>
          <a:xfrm>
            <a:off x="1198370" y="3308083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7" name="TextBox 24"/>
          <p:cNvSpPr txBox="1"/>
          <p:nvPr/>
        </p:nvSpPr>
        <p:spPr>
          <a:xfrm>
            <a:off x="1198370" y="3072149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28" name="TextBox 23"/>
          <p:cNvSpPr txBox="1"/>
          <p:nvPr/>
        </p:nvSpPr>
        <p:spPr>
          <a:xfrm>
            <a:off x="2851910" y="3308083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29" name="TextBox 24"/>
          <p:cNvSpPr txBox="1"/>
          <p:nvPr/>
        </p:nvSpPr>
        <p:spPr>
          <a:xfrm>
            <a:off x="2851910" y="3072149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0" name="TextBox 23"/>
          <p:cNvSpPr txBox="1"/>
          <p:nvPr/>
        </p:nvSpPr>
        <p:spPr>
          <a:xfrm>
            <a:off x="4565458" y="3308083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1" name="TextBox 24"/>
          <p:cNvSpPr txBox="1"/>
          <p:nvPr/>
        </p:nvSpPr>
        <p:spPr>
          <a:xfrm>
            <a:off x="4565457" y="3072149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2" name="TextBox 23"/>
          <p:cNvSpPr txBox="1"/>
          <p:nvPr/>
        </p:nvSpPr>
        <p:spPr>
          <a:xfrm>
            <a:off x="6218998" y="3308083"/>
            <a:ext cx="1409984" cy="463862"/>
          </a:xfrm>
          <a:prstGeom prst="rect">
            <a:avLst/>
          </a:prstGeom>
          <a:noFill/>
        </p:spPr>
        <p:txBody>
          <a:bodyPr wrap="square" lIns="63898" tIns="31949" rIns="63898" bIns="3194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+mn-ea"/>
                <a:sym typeface="inpin heiti" panose="00000500000000000000" pitchFamily="2" charset="-122"/>
              </a:rPr>
              <a:t>点击添加相关标题文字，点击添加相关标题文字，点击添加相关标题文字，点击添加相关标题文字。</a:t>
            </a:r>
            <a:endParaRPr lang="en-GB" altLang="zh-CN" sz="6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cs typeface="+mn-ea"/>
              <a:sym typeface="inpin heiti" panose="00000500000000000000" pitchFamily="2" charset="-122"/>
            </a:endParaRPr>
          </a:p>
        </p:txBody>
      </p:sp>
      <p:sp>
        <p:nvSpPr>
          <p:cNvPr id="33" name="TextBox 24"/>
          <p:cNvSpPr txBox="1"/>
          <p:nvPr/>
        </p:nvSpPr>
        <p:spPr>
          <a:xfrm>
            <a:off x="6218997" y="3072149"/>
            <a:ext cx="1134670" cy="235933"/>
          </a:xfrm>
          <a:prstGeom prst="rect">
            <a:avLst/>
          </a:prstGeom>
          <a:noFill/>
        </p:spPr>
        <p:txBody>
          <a:bodyPr wrap="none" lIns="63898" tIns="31949" rIns="63898" bIns="31949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37" name="文本框 20">
            <a:extLst>
              <a:ext uri="{FF2B5EF4-FFF2-40B4-BE49-F238E27FC236}">
                <a16:creationId xmlns:a16="http://schemas.microsoft.com/office/drawing/2014/main" id="{3D9CDEE2-4A3E-46F3-8F50-39D3B8703762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整体架构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F36E8970-9DAD-4DC4-80C4-E3CFB8CE0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750"/>
                            </p:stCondLst>
                            <p:childTnLst>
                              <p:par>
                                <p:cTn id="5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89513" y="2056522"/>
            <a:ext cx="7904399" cy="1527873"/>
            <a:chOff x="806609" y="3509755"/>
            <a:chExt cx="10343040" cy="2008187"/>
          </a:xfrm>
        </p:grpSpPr>
        <p:grpSp>
          <p:nvGrpSpPr>
            <p:cNvPr id="3" name="组合 44"/>
            <p:cNvGrpSpPr>
              <a:grpSpLocks/>
            </p:cNvGrpSpPr>
            <p:nvPr/>
          </p:nvGrpSpPr>
          <p:grpSpPr bwMode="auto">
            <a:xfrm>
              <a:off x="806609" y="3532106"/>
              <a:ext cx="10343040" cy="1959292"/>
              <a:chOff x="1278168" y="2752056"/>
              <a:chExt cx="9402532" cy="1781844"/>
            </a:xfrm>
          </p:grpSpPr>
          <p:sp>
            <p:nvSpPr>
              <p:cNvPr id="16" name="椭圆 28"/>
              <p:cNvSpPr/>
              <p:nvPr/>
            </p:nvSpPr>
            <p:spPr>
              <a:xfrm>
                <a:off x="2406852" y="3641390"/>
                <a:ext cx="1785894" cy="892510"/>
              </a:xfrm>
              <a:custGeom>
                <a:avLst/>
                <a:gdLst>
                  <a:gd name="connsiteX0" fmla="*/ 0 w 2307304"/>
                  <a:gd name="connsiteY0" fmla="*/ 1153652 h 2307304"/>
                  <a:gd name="connsiteX1" fmla="*/ 1153652 w 2307304"/>
                  <a:gd name="connsiteY1" fmla="*/ 0 h 2307304"/>
                  <a:gd name="connsiteX2" fmla="*/ 2307304 w 2307304"/>
                  <a:gd name="connsiteY2" fmla="*/ 1153652 h 2307304"/>
                  <a:gd name="connsiteX3" fmla="*/ 1153652 w 2307304"/>
                  <a:gd name="connsiteY3" fmla="*/ 2307304 h 2307304"/>
                  <a:gd name="connsiteX4" fmla="*/ 0 w 2307304"/>
                  <a:gd name="connsiteY4" fmla="*/ 1153652 h 2307304"/>
                  <a:gd name="connsiteX0" fmla="*/ 2307304 w 2398744"/>
                  <a:gd name="connsiteY0" fmla="*/ 1153652 h 2307304"/>
                  <a:gd name="connsiteX1" fmla="*/ 1153652 w 2398744"/>
                  <a:gd name="connsiteY1" fmla="*/ 2307304 h 2307304"/>
                  <a:gd name="connsiteX2" fmla="*/ 0 w 2398744"/>
                  <a:gd name="connsiteY2" fmla="*/ 1153652 h 2307304"/>
                  <a:gd name="connsiteX3" fmla="*/ 1153652 w 2398744"/>
                  <a:gd name="connsiteY3" fmla="*/ 0 h 2307304"/>
                  <a:gd name="connsiteX4" fmla="*/ 2398744 w 2398744"/>
                  <a:gd name="connsiteY4" fmla="*/ 1245092 h 2307304"/>
                  <a:gd name="connsiteX0" fmla="*/ 2307304 w 2307304"/>
                  <a:gd name="connsiteY0" fmla="*/ 1153652 h 2307304"/>
                  <a:gd name="connsiteX1" fmla="*/ 1153652 w 2307304"/>
                  <a:gd name="connsiteY1" fmla="*/ 2307304 h 2307304"/>
                  <a:gd name="connsiteX2" fmla="*/ 0 w 2307304"/>
                  <a:gd name="connsiteY2" fmla="*/ 1153652 h 2307304"/>
                  <a:gd name="connsiteX3" fmla="*/ 1153652 w 2307304"/>
                  <a:gd name="connsiteY3" fmla="*/ 0 h 2307304"/>
                  <a:gd name="connsiteX0" fmla="*/ 2307304 w 2307304"/>
                  <a:gd name="connsiteY0" fmla="*/ 0 h 1153652"/>
                  <a:gd name="connsiteX1" fmla="*/ 1153652 w 2307304"/>
                  <a:gd name="connsiteY1" fmla="*/ 1153652 h 1153652"/>
                  <a:gd name="connsiteX2" fmla="*/ 0 w 2307304"/>
                  <a:gd name="connsiteY2" fmla="*/ 0 h 115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07304" h="1153652">
                    <a:moveTo>
                      <a:pt x="2307304" y="0"/>
                    </a:moveTo>
                    <a:cubicBezTo>
                      <a:pt x="2307304" y="637144"/>
                      <a:pt x="1790796" y="1153652"/>
                      <a:pt x="1153652" y="1153652"/>
                    </a:cubicBezTo>
                    <a:cubicBezTo>
                      <a:pt x="516508" y="1153652"/>
                      <a:pt x="0" y="63714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7" name="椭圆 28"/>
              <p:cNvSpPr/>
              <p:nvPr/>
            </p:nvSpPr>
            <p:spPr>
              <a:xfrm flipV="1">
                <a:off x="4191159" y="2752056"/>
                <a:ext cx="1785894" cy="892510"/>
              </a:xfrm>
              <a:custGeom>
                <a:avLst/>
                <a:gdLst>
                  <a:gd name="connsiteX0" fmla="*/ 0 w 2307304"/>
                  <a:gd name="connsiteY0" fmla="*/ 1153652 h 2307304"/>
                  <a:gd name="connsiteX1" fmla="*/ 1153652 w 2307304"/>
                  <a:gd name="connsiteY1" fmla="*/ 0 h 2307304"/>
                  <a:gd name="connsiteX2" fmla="*/ 2307304 w 2307304"/>
                  <a:gd name="connsiteY2" fmla="*/ 1153652 h 2307304"/>
                  <a:gd name="connsiteX3" fmla="*/ 1153652 w 2307304"/>
                  <a:gd name="connsiteY3" fmla="*/ 2307304 h 2307304"/>
                  <a:gd name="connsiteX4" fmla="*/ 0 w 2307304"/>
                  <a:gd name="connsiteY4" fmla="*/ 1153652 h 2307304"/>
                  <a:gd name="connsiteX0" fmla="*/ 2307304 w 2398744"/>
                  <a:gd name="connsiteY0" fmla="*/ 1153652 h 2307304"/>
                  <a:gd name="connsiteX1" fmla="*/ 1153652 w 2398744"/>
                  <a:gd name="connsiteY1" fmla="*/ 2307304 h 2307304"/>
                  <a:gd name="connsiteX2" fmla="*/ 0 w 2398744"/>
                  <a:gd name="connsiteY2" fmla="*/ 1153652 h 2307304"/>
                  <a:gd name="connsiteX3" fmla="*/ 1153652 w 2398744"/>
                  <a:gd name="connsiteY3" fmla="*/ 0 h 2307304"/>
                  <a:gd name="connsiteX4" fmla="*/ 2398744 w 2398744"/>
                  <a:gd name="connsiteY4" fmla="*/ 1245092 h 2307304"/>
                  <a:gd name="connsiteX0" fmla="*/ 2307304 w 2307304"/>
                  <a:gd name="connsiteY0" fmla="*/ 1153652 h 2307304"/>
                  <a:gd name="connsiteX1" fmla="*/ 1153652 w 2307304"/>
                  <a:gd name="connsiteY1" fmla="*/ 2307304 h 2307304"/>
                  <a:gd name="connsiteX2" fmla="*/ 0 w 2307304"/>
                  <a:gd name="connsiteY2" fmla="*/ 1153652 h 2307304"/>
                  <a:gd name="connsiteX3" fmla="*/ 1153652 w 2307304"/>
                  <a:gd name="connsiteY3" fmla="*/ 0 h 2307304"/>
                  <a:gd name="connsiteX0" fmla="*/ 2307304 w 2307304"/>
                  <a:gd name="connsiteY0" fmla="*/ 0 h 1153652"/>
                  <a:gd name="connsiteX1" fmla="*/ 1153652 w 2307304"/>
                  <a:gd name="connsiteY1" fmla="*/ 1153652 h 1153652"/>
                  <a:gd name="connsiteX2" fmla="*/ 0 w 2307304"/>
                  <a:gd name="connsiteY2" fmla="*/ 0 h 115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07304" h="1153652">
                    <a:moveTo>
                      <a:pt x="2307304" y="0"/>
                    </a:moveTo>
                    <a:cubicBezTo>
                      <a:pt x="2307304" y="637144"/>
                      <a:pt x="1790796" y="1153652"/>
                      <a:pt x="1153652" y="1153652"/>
                    </a:cubicBezTo>
                    <a:cubicBezTo>
                      <a:pt x="516508" y="1153652"/>
                      <a:pt x="0" y="63714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8" name="椭圆 28"/>
              <p:cNvSpPr/>
              <p:nvPr/>
            </p:nvSpPr>
            <p:spPr>
              <a:xfrm>
                <a:off x="5978640" y="3641390"/>
                <a:ext cx="1785894" cy="892510"/>
              </a:xfrm>
              <a:custGeom>
                <a:avLst/>
                <a:gdLst>
                  <a:gd name="connsiteX0" fmla="*/ 0 w 2307304"/>
                  <a:gd name="connsiteY0" fmla="*/ 1153652 h 2307304"/>
                  <a:gd name="connsiteX1" fmla="*/ 1153652 w 2307304"/>
                  <a:gd name="connsiteY1" fmla="*/ 0 h 2307304"/>
                  <a:gd name="connsiteX2" fmla="*/ 2307304 w 2307304"/>
                  <a:gd name="connsiteY2" fmla="*/ 1153652 h 2307304"/>
                  <a:gd name="connsiteX3" fmla="*/ 1153652 w 2307304"/>
                  <a:gd name="connsiteY3" fmla="*/ 2307304 h 2307304"/>
                  <a:gd name="connsiteX4" fmla="*/ 0 w 2307304"/>
                  <a:gd name="connsiteY4" fmla="*/ 1153652 h 2307304"/>
                  <a:gd name="connsiteX0" fmla="*/ 2307304 w 2398744"/>
                  <a:gd name="connsiteY0" fmla="*/ 1153652 h 2307304"/>
                  <a:gd name="connsiteX1" fmla="*/ 1153652 w 2398744"/>
                  <a:gd name="connsiteY1" fmla="*/ 2307304 h 2307304"/>
                  <a:gd name="connsiteX2" fmla="*/ 0 w 2398744"/>
                  <a:gd name="connsiteY2" fmla="*/ 1153652 h 2307304"/>
                  <a:gd name="connsiteX3" fmla="*/ 1153652 w 2398744"/>
                  <a:gd name="connsiteY3" fmla="*/ 0 h 2307304"/>
                  <a:gd name="connsiteX4" fmla="*/ 2398744 w 2398744"/>
                  <a:gd name="connsiteY4" fmla="*/ 1245092 h 2307304"/>
                  <a:gd name="connsiteX0" fmla="*/ 2307304 w 2307304"/>
                  <a:gd name="connsiteY0" fmla="*/ 1153652 h 2307304"/>
                  <a:gd name="connsiteX1" fmla="*/ 1153652 w 2307304"/>
                  <a:gd name="connsiteY1" fmla="*/ 2307304 h 2307304"/>
                  <a:gd name="connsiteX2" fmla="*/ 0 w 2307304"/>
                  <a:gd name="connsiteY2" fmla="*/ 1153652 h 2307304"/>
                  <a:gd name="connsiteX3" fmla="*/ 1153652 w 2307304"/>
                  <a:gd name="connsiteY3" fmla="*/ 0 h 2307304"/>
                  <a:gd name="connsiteX0" fmla="*/ 2307304 w 2307304"/>
                  <a:gd name="connsiteY0" fmla="*/ 0 h 1153652"/>
                  <a:gd name="connsiteX1" fmla="*/ 1153652 w 2307304"/>
                  <a:gd name="connsiteY1" fmla="*/ 1153652 h 1153652"/>
                  <a:gd name="connsiteX2" fmla="*/ 0 w 2307304"/>
                  <a:gd name="connsiteY2" fmla="*/ 0 h 115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07304" h="1153652">
                    <a:moveTo>
                      <a:pt x="2307304" y="0"/>
                    </a:moveTo>
                    <a:cubicBezTo>
                      <a:pt x="2307304" y="637144"/>
                      <a:pt x="1790796" y="1153652"/>
                      <a:pt x="1153652" y="1153652"/>
                    </a:cubicBezTo>
                    <a:cubicBezTo>
                      <a:pt x="516508" y="1153652"/>
                      <a:pt x="0" y="63714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9" name="椭圆 28"/>
              <p:cNvSpPr/>
              <p:nvPr/>
            </p:nvSpPr>
            <p:spPr>
              <a:xfrm flipV="1">
                <a:off x="7764534" y="2752056"/>
                <a:ext cx="1785893" cy="892510"/>
              </a:xfrm>
              <a:custGeom>
                <a:avLst/>
                <a:gdLst>
                  <a:gd name="connsiteX0" fmla="*/ 0 w 2307304"/>
                  <a:gd name="connsiteY0" fmla="*/ 1153652 h 2307304"/>
                  <a:gd name="connsiteX1" fmla="*/ 1153652 w 2307304"/>
                  <a:gd name="connsiteY1" fmla="*/ 0 h 2307304"/>
                  <a:gd name="connsiteX2" fmla="*/ 2307304 w 2307304"/>
                  <a:gd name="connsiteY2" fmla="*/ 1153652 h 2307304"/>
                  <a:gd name="connsiteX3" fmla="*/ 1153652 w 2307304"/>
                  <a:gd name="connsiteY3" fmla="*/ 2307304 h 2307304"/>
                  <a:gd name="connsiteX4" fmla="*/ 0 w 2307304"/>
                  <a:gd name="connsiteY4" fmla="*/ 1153652 h 2307304"/>
                  <a:gd name="connsiteX0" fmla="*/ 2307304 w 2398744"/>
                  <a:gd name="connsiteY0" fmla="*/ 1153652 h 2307304"/>
                  <a:gd name="connsiteX1" fmla="*/ 1153652 w 2398744"/>
                  <a:gd name="connsiteY1" fmla="*/ 2307304 h 2307304"/>
                  <a:gd name="connsiteX2" fmla="*/ 0 w 2398744"/>
                  <a:gd name="connsiteY2" fmla="*/ 1153652 h 2307304"/>
                  <a:gd name="connsiteX3" fmla="*/ 1153652 w 2398744"/>
                  <a:gd name="connsiteY3" fmla="*/ 0 h 2307304"/>
                  <a:gd name="connsiteX4" fmla="*/ 2398744 w 2398744"/>
                  <a:gd name="connsiteY4" fmla="*/ 1245092 h 2307304"/>
                  <a:gd name="connsiteX0" fmla="*/ 2307304 w 2307304"/>
                  <a:gd name="connsiteY0" fmla="*/ 1153652 h 2307304"/>
                  <a:gd name="connsiteX1" fmla="*/ 1153652 w 2307304"/>
                  <a:gd name="connsiteY1" fmla="*/ 2307304 h 2307304"/>
                  <a:gd name="connsiteX2" fmla="*/ 0 w 2307304"/>
                  <a:gd name="connsiteY2" fmla="*/ 1153652 h 2307304"/>
                  <a:gd name="connsiteX3" fmla="*/ 1153652 w 2307304"/>
                  <a:gd name="connsiteY3" fmla="*/ 0 h 2307304"/>
                  <a:gd name="connsiteX0" fmla="*/ 2307304 w 2307304"/>
                  <a:gd name="connsiteY0" fmla="*/ 0 h 1153652"/>
                  <a:gd name="connsiteX1" fmla="*/ 1153652 w 2307304"/>
                  <a:gd name="connsiteY1" fmla="*/ 1153652 h 1153652"/>
                  <a:gd name="connsiteX2" fmla="*/ 0 w 2307304"/>
                  <a:gd name="connsiteY2" fmla="*/ 0 h 115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07304" h="1153652">
                    <a:moveTo>
                      <a:pt x="2307304" y="0"/>
                    </a:moveTo>
                    <a:cubicBezTo>
                      <a:pt x="2307304" y="637144"/>
                      <a:pt x="1790796" y="1153652"/>
                      <a:pt x="1153652" y="1153652"/>
                    </a:cubicBezTo>
                    <a:cubicBezTo>
                      <a:pt x="516508" y="1153652"/>
                      <a:pt x="0" y="637144"/>
                      <a:pt x="0" y="0"/>
                    </a:cubicBezTo>
                  </a:path>
                </a:pathLst>
              </a:cu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9552016" y="3641390"/>
                <a:ext cx="1128684" cy="0"/>
              </a:xfrm>
              <a:prstGeom prst="line">
                <a:avLst/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>
                <a:off x="1278168" y="3642979"/>
                <a:ext cx="1128684" cy="0"/>
              </a:xfrm>
              <a:prstGeom prst="line">
                <a:avLst/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" name="组合 3"/>
            <p:cNvGrpSpPr/>
            <p:nvPr/>
          </p:nvGrpSpPr>
          <p:grpSpPr>
            <a:xfrm>
              <a:off x="1999647" y="3520931"/>
              <a:ext cx="1997013" cy="1997011"/>
              <a:chOff x="2389188" y="2700655"/>
              <a:chExt cx="1815465" cy="1815465"/>
            </a:xfrm>
          </p:grpSpPr>
          <p:sp>
            <p:nvSpPr>
              <p:cNvPr id="14" name="矩形 13"/>
              <p:cNvSpPr/>
              <p:nvPr/>
            </p:nvSpPr>
            <p:spPr>
              <a:xfrm rot="16200000">
                <a:off x="2389188" y="2700655"/>
                <a:ext cx="1815465" cy="18154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80" tIns="64290" rIns="128580" bIns="6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5" name="空心弧 14"/>
              <p:cNvSpPr/>
              <p:nvPr/>
            </p:nvSpPr>
            <p:spPr>
              <a:xfrm rot="19800000">
                <a:off x="2398394" y="2704383"/>
                <a:ext cx="1797050" cy="1797050"/>
              </a:xfrm>
              <a:prstGeom prst="blockArc">
                <a:avLst>
                  <a:gd name="adj1" fmla="val 10782304"/>
                  <a:gd name="adj2" fmla="val 12569082"/>
                  <a:gd name="adj3" fmla="val 215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3984039" y="3509755"/>
              <a:ext cx="1997013" cy="1997012"/>
              <a:chOff x="4166508" y="2732405"/>
              <a:chExt cx="1815465" cy="1815465"/>
            </a:xfrm>
          </p:grpSpPr>
          <p:sp>
            <p:nvSpPr>
              <p:cNvPr id="12" name="矩形 11"/>
              <p:cNvSpPr/>
              <p:nvPr/>
            </p:nvSpPr>
            <p:spPr>
              <a:xfrm rot="16200000">
                <a:off x="4166508" y="2732405"/>
                <a:ext cx="1815465" cy="18154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80" tIns="64290" rIns="128580" bIns="6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3" name="空心弧 12"/>
              <p:cNvSpPr/>
              <p:nvPr/>
            </p:nvSpPr>
            <p:spPr>
              <a:xfrm>
                <a:off x="4178300" y="2746375"/>
                <a:ext cx="1797050" cy="1797050"/>
              </a:xfrm>
              <a:prstGeom prst="blockArc">
                <a:avLst>
                  <a:gd name="adj1" fmla="val 10861918"/>
                  <a:gd name="adj2" fmla="val 12575204"/>
                  <a:gd name="adj3" fmla="val 2129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5973764" y="3518136"/>
              <a:ext cx="1997013" cy="1997012"/>
              <a:chOff x="5975350" y="2740024"/>
              <a:chExt cx="1815465" cy="1815465"/>
            </a:xfrm>
          </p:grpSpPr>
          <p:sp>
            <p:nvSpPr>
              <p:cNvPr id="10" name="矩形 9"/>
              <p:cNvSpPr/>
              <p:nvPr/>
            </p:nvSpPr>
            <p:spPr>
              <a:xfrm rot="14400000">
                <a:off x="5975350" y="2740024"/>
                <a:ext cx="1815465" cy="18154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80" tIns="64290" rIns="128580" bIns="6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1" name="空心弧 10"/>
              <p:cNvSpPr/>
              <p:nvPr/>
            </p:nvSpPr>
            <p:spPr>
              <a:xfrm rot="19800000">
                <a:off x="5983288" y="2751138"/>
                <a:ext cx="1797050" cy="1797050"/>
              </a:xfrm>
              <a:prstGeom prst="blockArc">
                <a:avLst>
                  <a:gd name="adj1" fmla="val 10800000"/>
                  <a:gd name="adj2" fmla="val 12569082"/>
                  <a:gd name="adj3" fmla="val 215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930612" y="3516740"/>
              <a:ext cx="1997013" cy="1997012"/>
              <a:chOff x="7754303" y="2738755"/>
              <a:chExt cx="1815465" cy="1815465"/>
            </a:xfrm>
          </p:grpSpPr>
          <p:sp>
            <p:nvSpPr>
              <p:cNvPr id="8" name="矩形 7"/>
              <p:cNvSpPr/>
              <p:nvPr/>
            </p:nvSpPr>
            <p:spPr>
              <a:xfrm rot="10800000">
                <a:off x="7754303" y="2738755"/>
                <a:ext cx="1815465" cy="18154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80" tIns="64290" rIns="128580" bIns="6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9" name="空心弧 8"/>
              <p:cNvSpPr/>
              <p:nvPr/>
            </p:nvSpPr>
            <p:spPr>
              <a:xfrm>
                <a:off x="7759700" y="2746375"/>
                <a:ext cx="1797050" cy="1797050"/>
              </a:xfrm>
              <a:prstGeom prst="blockArc">
                <a:avLst>
                  <a:gd name="adj1" fmla="val 10861918"/>
                  <a:gd name="adj2" fmla="val 12575204"/>
                  <a:gd name="adj3" fmla="val 2129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3219863" y="2238271"/>
            <a:ext cx="1146358" cy="1141255"/>
            <a:chOff x="4248468" y="3748642"/>
            <a:chExt cx="1500029" cy="1500029"/>
          </a:xfrm>
        </p:grpSpPr>
        <p:sp>
          <p:nvSpPr>
            <p:cNvPr id="23" name="椭圆 22"/>
            <p:cNvSpPr/>
            <p:nvPr/>
          </p:nvSpPr>
          <p:spPr>
            <a:xfrm>
              <a:off x="4248468" y="3748642"/>
              <a:ext cx="1500029" cy="150002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prstClr val="white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692956" y="4211422"/>
              <a:ext cx="663471" cy="603155"/>
              <a:chOff x="1725613" y="5659438"/>
              <a:chExt cx="498475" cy="498475"/>
            </a:xfrm>
            <a:noFill/>
          </p:grpSpPr>
          <p:sp>
            <p:nvSpPr>
              <p:cNvPr id="25" name="Freeform 564"/>
              <p:cNvSpPr>
                <a:spLocks/>
              </p:cNvSpPr>
              <p:nvPr/>
            </p:nvSpPr>
            <p:spPr bwMode="auto">
              <a:xfrm>
                <a:off x="2132013" y="5659438"/>
                <a:ext cx="92075" cy="104775"/>
              </a:xfrm>
              <a:custGeom>
                <a:avLst/>
                <a:gdLst>
                  <a:gd name="T0" fmla="*/ 2147483646 w 40"/>
                  <a:gd name="T1" fmla="*/ 2147483646 h 45"/>
                  <a:gd name="T2" fmla="*/ 2147483646 w 40"/>
                  <a:gd name="T3" fmla="*/ 2147483646 h 45"/>
                  <a:gd name="T4" fmla="*/ 2147483646 w 40"/>
                  <a:gd name="T5" fmla="*/ 2147483646 h 45"/>
                  <a:gd name="T6" fmla="*/ 2147483646 w 40"/>
                  <a:gd name="T7" fmla="*/ 2147483646 h 45"/>
                  <a:gd name="T8" fmla="*/ 2147483646 w 40"/>
                  <a:gd name="T9" fmla="*/ 2147483646 h 45"/>
                  <a:gd name="T10" fmla="*/ 2147483646 w 40"/>
                  <a:gd name="T11" fmla="*/ 2147483646 h 45"/>
                  <a:gd name="T12" fmla="*/ 2147483646 w 40"/>
                  <a:gd name="T13" fmla="*/ 2147483646 h 45"/>
                  <a:gd name="T14" fmla="*/ 2147483646 w 40"/>
                  <a:gd name="T15" fmla="*/ 2147483646 h 45"/>
                  <a:gd name="T16" fmla="*/ 2147483646 w 40"/>
                  <a:gd name="T17" fmla="*/ 2147483646 h 45"/>
                  <a:gd name="T18" fmla="*/ 2147483646 w 40"/>
                  <a:gd name="T19" fmla="*/ 2147483646 h 45"/>
                  <a:gd name="T20" fmla="*/ 0 w 40"/>
                  <a:gd name="T21" fmla="*/ 2147483646 h 45"/>
                  <a:gd name="T22" fmla="*/ 2147483646 w 40"/>
                  <a:gd name="T23" fmla="*/ 0 h 45"/>
                  <a:gd name="T24" fmla="*/ 2147483646 w 40"/>
                  <a:gd name="T25" fmla="*/ 0 h 45"/>
                  <a:gd name="T26" fmla="*/ 2147483646 w 40"/>
                  <a:gd name="T27" fmla="*/ 0 h 45"/>
                  <a:gd name="T28" fmla="*/ 2147483646 w 40"/>
                  <a:gd name="T29" fmla="*/ 0 h 45"/>
                  <a:gd name="T30" fmla="*/ 2147483646 w 40"/>
                  <a:gd name="T31" fmla="*/ 0 h 45"/>
                  <a:gd name="T32" fmla="*/ 2147483646 w 40"/>
                  <a:gd name="T33" fmla="*/ 0 h 45"/>
                  <a:gd name="T34" fmla="*/ 2147483646 w 40"/>
                  <a:gd name="T35" fmla="*/ 2147483646 h 45"/>
                  <a:gd name="T36" fmla="*/ 2147483646 w 40"/>
                  <a:gd name="T37" fmla="*/ 2147483646 h 45"/>
                  <a:gd name="T38" fmla="*/ 2147483646 w 40"/>
                  <a:gd name="T39" fmla="*/ 2147483646 h 4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40" h="45">
                    <a:moveTo>
                      <a:pt x="40" y="40"/>
                    </a:moveTo>
                    <a:cubicBezTo>
                      <a:pt x="40" y="43"/>
                      <a:pt x="38" y="45"/>
                      <a:pt x="35" y="45"/>
                    </a:cubicBezTo>
                    <a:cubicBezTo>
                      <a:pt x="32" y="45"/>
                      <a:pt x="30" y="43"/>
                      <a:pt x="30" y="40"/>
                    </a:cubicBezTo>
                    <a:cubicBezTo>
                      <a:pt x="30" y="40"/>
                      <a:pt x="30" y="40"/>
                      <a:pt x="30" y="40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14"/>
                      <a:pt x="25" y="10"/>
                      <a:pt x="20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33" y="0"/>
                      <a:pt x="40" y="6"/>
                      <a:pt x="40" y="15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0" y="40"/>
                      <a:pt x="40" y="40"/>
                      <a:pt x="40" y="4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6" name="Rectangle 565"/>
              <p:cNvSpPr>
                <a:spLocks noChangeArrowheads="1"/>
              </p:cNvSpPr>
              <p:nvPr/>
            </p:nvSpPr>
            <p:spPr bwMode="auto">
              <a:xfrm>
                <a:off x="2132013" y="5764213"/>
                <a:ext cx="22225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7" name="Rectangle 566"/>
              <p:cNvSpPr>
                <a:spLocks noChangeArrowheads="1"/>
              </p:cNvSpPr>
              <p:nvPr/>
            </p:nvSpPr>
            <p:spPr bwMode="auto">
              <a:xfrm>
                <a:off x="2097088" y="5764213"/>
                <a:ext cx="11112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8" name="Rectangle 567"/>
              <p:cNvSpPr>
                <a:spLocks noChangeArrowheads="1"/>
              </p:cNvSpPr>
              <p:nvPr/>
            </p:nvSpPr>
            <p:spPr bwMode="auto">
              <a:xfrm>
                <a:off x="2051050" y="5764213"/>
                <a:ext cx="11113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9" name="Rectangle 568"/>
              <p:cNvSpPr>
                <a:spLocks noChangeArrowheads="1"/>
              </p:cNvSpPr>
              <p:nvPr/>
            </p:nvSpPr>
            <p:spPr bwMode="auto">
              <a:xfrm>
                <a:off x="2001838" y="5764213"/>
                <a:ext cx="25400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0" name="Rectangle 569"/>
              <p:cNvSpPr>
                <a:spLocks noChangeArrowheads="1"/>
              </p:cNvSpPr>
              <p:nvPr/>
            </p:nvSpPr>
            <p:spPr bwMode="auto">
              <a:xfrm>
                <a:off x="1920875" y="5764213"/>
                <a:ext cx="38100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1" name="Rectangle 570"/>
              <p:cNvSpPr>
                <a:spLocks noChangeArrowheads="1"/>
              </p:cNvSpPr>
              <p:nvPr/>
            </p:nvSpPr>
            <p:spPr bwMode="auto">
              <a:xfrm>
                <a:off x="1885950" y="5764213"/>
                <a:ext cx="12700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2" name="Rectangle 571"/>
              <p:cNvSpPr>
                <a:spLocks noChangeArrowheads="1"/>
              </p:cNvSpPr>
              <p:nvPr/>
            </p:nvSpPr>
            <p:spPr bwMode="auto">
              <a:xfrm>
                <a:off x="1839913" y="5764213"/>
                <a:ext cx="12700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3" name="Freeform 572"/>
              <p:cNvSpPr>
                <a:spLocks/>
              </p:cNvSpPr>
              <p:nvPr/>
            </p:nvSpPr>
            <p:spPr bwMode="auto">
              <a:xfrm>
                <a:off x="1725613" y="5659438"/>
                <a:ext cx="92075" cy="104775"/>
              </a:xfrm>
              <a:custGeom>
                <a:avLst/>
                <a:gdLst>
                  <a:gd name="T0" fmla="*/ 2147483646 w 40"/>
                  <a:gd name="T1" fmla="*/ 2147483646 h 45"/>
                  <a:gd name="T2" fmla="*/ 2147483646 w 40"/>
                  <a:gd name="T3" fmla="*/ 2147483646 h 45"/>
                  <a:gd name="T4" fmla="*/ 2147483646 w 40"/>
                  <a:gd name="T5" fmla="*/ 2147483646 h 45"/>
                  <a:gd name="T6" fmla="*/ 2147483646 w 40"/>
                  <a:gd name="T7" fmla="*/ 2147483646 h 45"/>
                  <a:gd name="T8" fmla="*/ 2147483646 w 40"/>
                  <a:gd name="T9" fmla="*/ 2147483646 h 45"/>
                  <a:gd name="T10" fmla="*/ 2147483646 w 40"/>
                  <a:gd name="T11" fmla="*/ 2147483646 h 45"/>
                  <a:gd name="T12" fmla="*/ 2147483646 w 40"/>
                  <a:gd name="T13" fmla="*/ 2147483646 h 45"/>
                  <a:gd name="T14" fmla="*/ 2147483646 w 40"/>
                  <a:gd name="T15" fmla="*/ 2147483646 h 45"/>
                  <a:gd name="T16" fmla="*/ 2147483646 w 40"/>
                  <a:gd name="T17" fmla="*/ 2147483646 h 45"/>
                  <a:gd name="T18" fmla="*/ 0 w 40"/>
                  <a:gd name="T19" fmla="*/ 2147483646 h 45"/>
                  <a:gd name="T20" fmla="*/ 0 w 40"/>
                  <a:gd name="T21" fmla="*/ 2147483646 h 45"/>
                  <a:gd name="T22" fmla="*/ 0 w 40"/>
                  <a:gd name="T23" fmla="*/ 2147483646 h 45"/>
                  <a:gd name="T24" fmla="*/ 2147483646 w 40"/>
                  <a:gd name="T25" fmla="*/ 0 h 45"/>
                  <a:gd name="T26" fmla="*/ 2147483646 w 40"/>
                  <a:gd name="T27" fmla="*/ 0 h 45"/>
                  <a:gd name="T28" fmla="*/ 2147483646 w 40"/>
                  <a:gd name="T29" fmla="*/ 0 h 45"/>
                  <a:gd name="T30" fmla="*/ 2147483646 w 40"/>
                  <a:gd name="T31" fmla="*/ 0 h 45"/>
                  <a:gd name="T32" fmla="*/ 2147483646 w 40"/>
                  <a:gd name="T33" fmla="*/ 0 h 45"/>
                  <a:gd name="T34" fmla="*/ 2147483646 w 40"/>
                  <a:gd name="T35" fmla="*/ 0 h 45"/>
                  <a:gd name="T36" fmla="*/ 2147483646 w 40"/>
                  <a:gd name="T37" fmla="*/ 2147483646 h 45"/>
                  <a:gd name="T38" fmla="*/ 2147483646 w 40"/>
                  <a:gd name="T39" fmla="*/ 2147483646 h 4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40" h="45">
                    <a:moveTo>
                      <a:pt x="35" y="10"/>
                    </a:moveTo>
                    <a:cubicBezTo>
                      <a:pt x="35" y="10"/>
                      <a:pt x="35" y="10"/>
                      <a:pt x="35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15" y="10"/>
                      <a:pt x="10" y="14"/>
                      <a:pt x="10" y="2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3"/>
                      <a:pt x="8" y="45"/>
                      <a:pt x="5" y="45"/>
                    </a:cubicBezTo>
                    <a:cubicBezTo>
                      <a:pt x="2" y="45"/>
                      <a:pt x="0" y="43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8" y="0"/>
                      <a:pt x="40" y="2"/>
                      <a:pt x="40" y="5"/>
                    </a:cubicBezTo>
                    <a:cubicBezTo>
                      <a:pt x="40" y="7"/>
                      <a:pt x="38" y="10"/>
                      <a:pt x="35" y="1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4" name="Rectangle 573"/>
              <p:cNvSpPr>
                <a:spLocks noChangeArrowheads="1"/>
              </p:cNvSpPr>
              <p:nvPr/>
            </p:nvSpPr>
            <p:spPr bwMode="auto">
              <a:xfrm>
                <a:off x="1793875" y="5764213"/>
                <a:ext cx="23813" cy="173037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5" name="Rectangle 574"/>
              <p:cNvSpPr>
                <a:spLocks noChangeArrowheads="1"/>
              </p:cNvSpPr>
              <p:nvPr/>
            </p:nvSpPr>
            <p:spPr bwMode="auto">
              <a:xfrm>
                <a:off x="1793875" y="5937250"/>
                <a:ext cx="23813" cy="114300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6" name="Freeform 575"/>
              <p:cNvSpPr>
                <a:spLocks/>
              </p:cNvSpPr>
              <p:nvPr/>
            </p:nvSpPr>
            <p:spPr bwMode="auto">
              <a:xfrm>
                <a:off x="1725613" y="6051550"/>
                <a:ext cx="92075" cy="106363"/>
              </a:xfrm>
              <a:custGeom>
                <a:avLst/>
                <a:gdLst>
                  <a:gd name="T0" fmla="*/ 0 w 40"/>
                  <a:gd name="T1" fmla="*/ 2147483646 h 46"/>
                  <a:gd name="T2" fmla="*/ 2147483646 w 40"/>
                  <a:gd name="T3" fmla="*/ 0 h 46"/>
                  <a:gd name="T4" fmla="*/ 2147483646 w 40"/>
                  <a:gd name="T5" fmla="*/ 2147483646 h 46"/>
                  <a:gd name="T6" fmla="*/ 2147483646 w 40"/>
                  <a:gd name="T7" fmla="*/ 2147483646 h 46"/>
                  <a:gd name="T8" fmla="*/ 2147483646 w 40"/>
                  <a:gd name="T9" fmla="*/ 2147483646 h 46"/>
                  <a:gd name="T10" fmla="*/ 2147483646 w 40"/>
                  <a:gd name="T11" fmla="*/ 2147483646 h 46"/>
                  <a:gd name="T12" fmla="*/ 2147483646 w 40"/>
                  <a:gd name="T13" fmla="*/ 2147483646 h 46"/>
                  <a:gd name="T14" fmla="*/ 2147483646 w 40"/>
                  <a:gd name="T15" fmla="*/ 2147483646 h 46"/>
                  <a:gd name="T16" fmla="*/ 2147483646 w 40"/>
                  <a:gd name="T17" fmla="*/ 2147483646 h 46"/>
                  <a:gd name="T18" fmla="*/ 2147483646 w 40"/>
                  <a:gd name="T19" fmla="*/ 2147483646 h 46"/>
                  <a:gd name="T20" fmla="*/ 2147483646 w 40"/>
                  <a:gd name="T21" fmla="*/ 2147483646 h 46"/>
                  <a:gd name="T22" fmla="*/ 2147483646 w 40"/>
                  <a:gd name="T23" fmla="*/ 2147483646 h 46"/>
                  <a:gd name="T24" fmla="*/ 2147483646 w 40"/>
                  <a:gd name="T25" fmla="*/ 2147483646 h 46"/>
                  <a:gd name="T26" fmla="*/ 2147483646 w 40"/>
                  <a:gd name="T27" fmla="*/ 2147483646 h 46"/>
                  <a:gd name="T28" fmla="*/ 2147483646 w 40"/>
                  <a:gd name="T29" fmla="*/ 2147483646 h 46"/>
                  <a:gd name="T30" fmla="*/ 2147483646 w 40"/>
                  <a:gd name="T31" fmla="*/ 2147483646 h 46"/>
                  <a:gd name="T32" fmla="*/ 0 w 40"/>
                  <a:gd name="T33" fmla="*/ 2147483646 h 46"/>
                  <a:gd name="T34" fmla="*/ 0 w 40"/>
                  <a:gd name="T35" fmla="*/ 2147483646 h 46"/>
                  <a:gd name="T36" fmla="*/ 0 w 40"/>
                  <a:gd name="T37" fmla="*/ 2147483646 h 4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0" h="46">
                    <a:moveTo>
                      <a:pt x="0" y="5"/>
                    </a:moveTo>
                    <a:cubicBezTo>
                      <a:pt x="0" y="3"/>
                      <a:pt x="2" y="0"/>
                      <a:pt x="5" y="0"/>
                    </a:cubicBezTo>
                    <a:cubicBezTo>
                      <a:pt x="8" y="0"/>
                      <a:pt x="10" y="3"/>
                      <a:pt x="10" y="5"/>
                    </a:cubicBezTo>
                    <a:cubicBezTo>
                      <a:pt x="10" y="5"/>
                      <a:pt x="10" y="5"/>
                      <a:pt x="10" y="6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31"/>
                      <a:pt x="14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5"/>
                      <a:pt x="40" y="38"/>
                      <a:pt x="40" y="40"/>
                    </a:cubicBezTo>
                    <a:cubicBezTo>
                      <a:pt x="40" y="43"/>
                      <a:pt x="38" y="45"/>
                      <a:pt x="35" y="45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7" y="46"/>
                      <a:pt x="0" y="39"/>
                      <a:pt x="0" y="3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7" name="Rectangle 576"/>
              <p:cNvSpPr>
                <a:spLocks noChangeArrowheads="1"/>
              </p:cNvSpPr>
              <p:nvPr/>
            </p:nvSpPr>
            <p:spPr bwMode="auto">
              <a:xfrm>
                <a:off x="1839913" y="5937250"/>
                <a:ext cx="12700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8" name="Rectangle 577"/>
              <p:cNvSpPr>
                <a:spLocks noChangeArrowheads="1"/>
              </p:cNvSpPr>
              <p:nvPr/>
            </p:nvSpPr>
            <p:spPr bwMode="auto">
              <a:xfrm>
                <a:off x="1839913" y="6029325"/>
                <a:ext cx="23812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39" name="Rectangle 578"/>
              <p:cNvSpPr>
                <a:spLocks noChangeArrowheads="1"/>
              </p:cNvSpPr>
              <p:nvPr/>
            </p:nvSpPr>
            <p:spPr bwMode="auto">
              <a:xfrm>
                <a:off x="1885950" y="5937250"/>
                <a:ext cx="12700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0" name="Rectangle 579"/>
              <p:cNvSpPr>
                <a:spLocks noChangeArrowheads="1"/>
              </p:cNvSpPr>
              <p:nvPr/>
            </p:nvSpPr>
            <p:spPr bwMode="auto">
              <a:xfrm>
                <a:off x="1885950" y="6029325"/>
                <a:ext cx="23813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1" name="Rectangle 580"/>
              <p:cNvSpPr>
                <a:spLocks noChangeArrowheads="1"/>
              </p:cNvSpPr>
              <p:nvPr/>
            </p:nvSpPr>
            <p:spPr bwMode="auto">
              <a:xfrm>
                <a:off x="1920875" y="5937250"/>
                <a:ext cx="38100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2" name="Rectangle 581"/>
              <p:cNvSpPr>
                <a:spLocks noChangeArrowheads="1"/>
              </p:cNvSpPr>
              <p:nvPr/>
            </p:nvSpPr>
            <p:spPr bwMode="auto">
              <a:xfrm>
                <a:off x="1933575" y="6029325"/>
                <a:ext cx="22225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3" name="Rectangle 582"/>
              <p:cNvSpPr>
                <a:spLocks noChangeArrowheads="1"/>
              </p:cNvSpPr>
              <p:nvPr/>
            </p:nvSpPr>
            <p:spPr bwMode="auto">
              <a:xfrm>
                <a:off x="2001838" y="5937250"/>
                <a:ext cx="25400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4" name="Rectangle 583"/>
              <p:cNvSpPr>
                <a:spLocks noChangeArrowheads="1"/>
              </p:cNvSpPr>
              <p:nvPr/>
            </p:nvSpPr>
            <p:spPr bwMode="auto">
              <a:xfrm>
                <a:off x="1979613" y="6029325"/>
                <a:ext cx="22225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5" name="Rectangle 584"/>
              <p:cNvSpPr>
                <a:spLocks noChangeArrowheads="1"/>
              </p:cNvSpPr>
              <p:nvPr/>
            </p:nvSpPr>
            <p:spPr bwMode="auto">
              <a:xfrm>
                <a:off x="2051050" y="5937250"/>
                <a:ext cx="11113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6" name="Rectangle 585"/>
              <p:cNvSpPr>
                <a:spLocks noChangeArrowheads="1"/>
              </p:cNvSpPr>
              <p:nvPr/>
            </p:nvSpPr>
            <p:spPr bwMode="auto">
              <a:xfrm>
                <a:off x="2038350" y="6029325"/>
                <a:ext cx="23813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7" name="Rectangle 586"/>
              <p:cNvSpPr>
                <a:spLocks noChangeArrowheads="1"/>
              </p:cNvSpPr>
              <p:nvPr/>
            </p:nvSpPr>
            <p:spPr bwMode="auto">
              <a:xfrm>
                <a:off x="2097088" y="5937250"/>
                <a:ext cx="11112" cy="682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8" name="Rectangle 587"/>
              <p:cNvSpPr>
                <a:spLocks noChangeArrowheads="1"/>
              </p:cNvSpPr>
              <p:nvPr/>
            </p:nvSpPr>
            <p:spPr bwMode="auto">
              <a:xfrm>
                <a:off x="2085975" y="6029325"/>
                <a:ext cx="22225" cy="2222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9" name="Rectangle 588"/>
              <p:cNvSpPr>
                <a:spLocks noChangeArrowheads="1"/>
              </p:cNvSpPr>
              <p:nvPr/>
            </p:nvSpPr>
            <p:spPr bwMode="auto">
              <a:xfrm>
                <a:off x="2132013" y="5937250"/>
                <a:ext cx="22225" cy="114300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50" name="Freeform 589"/>
              <p:cNvSpPr>
                <a:spLocks/>
              </p:cNvSpPr>
              <p:nvPr/>
            </p:nvSpPr>
            <p:spPr bwMode="auto">
              <a:xfrm>
                <a:off x="2132013" y="6051550"/>
                <a:ext cx="92075" cy="106363"/>
              </a:xfrm>
              <a:custGeom>
                <a:avLst/>
                <a:gdLst>
                  <a:gd name="T0" fmla="*/ 2147483646 w 40"/>
                  <a:gd name="T1" fmla="*/ 2147483646 h 46"/>
                  <a:gd name="T2" fmla="*/ 2147483646 w 40"/>
                  <a:gd name="T3" fmla="*/ 2147483646 h 46"/>
                  <a:gd name="T4" fmla="*/ 2147483646 w 40"/>
                  <a:gd name="T5" fmla="*/ 2147483646 h 46"/>
                  <a:gd name="T6" fmla="*/ 2147483646 w 40"/>
                  <a:gd name="T7" fmla="*/ 2147483646 h 46"/>
                  <a:gd name="T8" fmla="*/ 2147483646 w 40"/>
                  <a:gd name="T9" fmla="*/ 2147483646 h 46"/>
                  <a:gd name="T10" fmla="*/ 2147483646 w 40"/>
                  <a:gd name="T11" fmla="*/ 2147483646 h 46"/>
                  <a:gd name="T12" fmla="*/ 2147483646 w 40"/>
                  <a:gd name="T13" fmla="*/ 2147483646 h 46"/>
                  <a:gd name="T14" fmla="*/ 2147483646 w 40"/>
                  <a:gd name="T15" fmla="*/ 2147483646 h 46"/>
                  <a:gd name="T16" fmla="*/ 2147483646 w 40"/>
                  <a:gd name="T17" fmla="*/ 0 h 46"/>
                  <a:gd name="T18" fmla="*/ 2147483646 w 40"/>
                  <a:gd name="T19" fmla="*/ 2147483646 h 46"/>
                  <a:gd name="T20" fmla="*/ 2147483646 w 40"/>
                  <a:gd name="T21" fmla="*/ 2147483646 h 46"/>
                  <a:gd name="T22" fmla="*/ 2147483646 w 40"/>
                  <a:gd name="T23" fmla="*/ 2147483646 h 46"/>
                  <a:gd name="T24" fmla="*/ 2147483646 w 40"/>
                  <a:gd name="T25" fmla="*/ 2147483646 h 46"/>
                  <a:gd name="T26" fmla="*/ 2147483646 w 40"/>
                  <a:gd name="T27" fmla="*/ 2147483646 h 46"/>
                  <a:gd name="T28" fmla="*/ 2147483646 w 40"/>
                  <a:gd name="T29" fmla="*/ 2147483646 h 46"/>
                  <a:gd name="T30" fmla="*/ 2147483646 w 40"/>
                  <a:gd name="T31" fmla="*/ 2147483646 h 46"/>
                  <a:gd name="T32" fmla="*/ 2147483646 w 40"/>
                  <a:gd name="T33" fmla="*/ 2147483646 h 46"/>
                  <a:gd name="T34" fmla="*/ 0 w 40"/>
                  <a:gd name="T35" fmla="*/ 2147483646 h 46"/>
                  <a:gd name="T36" fmla="*/ 2147483646 w 40"/>
                  <a:gd name="T37" fmla="*/ 2147483646 h 4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0" h="46">
                    <a:moveTo>
                      <a:pt x="5" y="35"/>
                    </a:moveTo>
                    <a:cubicBezTo>
                      <a:pt x="5" y="35"/>
                      <a:pt x="5" y="35"/>
                      <a:pt x="5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6" y="35"/>
                      <a:pt x="30" y="30"/>
                      <a:pt x="30" y="25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3"/>
                      <a:pt x="32" y="0"/>
                      <a:pt x="35" y="0"/>
                    </a:cubicBezTo>
                    <a:cubicBezTo>
                      <a:pt x="38" y="0"/>
                      <a:pt x="40" y="3"/>
                      <a:pt x="40" y="5"/>
                    </a:cubicBezTo>
                    <a:cubicBezTo>
                      <a:pt x="40" y="5"/>
                      <a:pt x="40" y="5"/>
                      <a:pt x="40" y="5"/>
                    </a:cubicBezTo>
                    <a:cubicBezTo>
                      <a:pt x="40" y="30"/>
                      <a:pt x="40" y="30"/>
                      <a:pt x="40" y="30"/>
                    </a:cubicBezTo>
                    <a:cubicBezTo>
                      <a:pt x="40" y="39"/>
                      <a:pt x="33" y="46"/>
                      <a:pt x="25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2" y="45"/>
                      <a:pt x="0" y="43"/>
                      <a:pt x="0" y="40"/>
                    </a:cubicBezTo>
                    <a:cubicBezTo>
                      <a:pt x="0" y="38"/>
                      <a:pt x="2" y="35"/>
                      <a:pt x="5" y="3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1714518" y="2232956"/>
            <a:ext cx="1146358" cy="1141255"/>
            <a:chOff x="2278698" y="3741657"/>
            <a:chExt cx="1500029" cy="1500029"/>
          </a:xfrm>
        </p:grpSpPr>
        <p:sp>
          <p:nvSpPr>
            <p:cNvPr id="52" name="椭圆 51"/>
            <p:cNvSpPr/>
            <p:nvPr/>
          </p:nvSpPr>
          <p:spPr>
            <a:xfrm>
              <a:off x="2278698" y="3741657"/>
              <a:ext cx="1500029" cy="150002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4700" dirty="0">
                <a:solidFill>
                  <a:prstClr val="white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2662538" y="4134603"/>
              <a:ext cx="693436" cy="691515"/>
              <a:chOff x="2722713" y="3648225"/>
              <a:chExt cx="573087" cy="571500"/>
            </a:xfrm>
          </p:grpSpPr>
          <p:sp>
            <p:nvSpPr>
              <p:cNvPr id="54" name="Freeform 178"/>
              <p:cNvSpPr>
                <a:spLocks/>
              </p:cNvSpPr>
              <p:nvPr/>
            </p:nvSpPr>
            <p:spPr bwMode="auto">
              <a:xfrm>
                <a:off x="2722713" y="3648225"/>
                <a:ext cx="573087" cy="571500"/>
              </a:xfrm>
              <a:custGeom>
                <a:avLst/>
                <a:gdLst>
                  <a:gd name="T0" fmla="*/ 2147483646 w 248"/>
                  <a:gd name="T1" fmla="*/ 0 h 248"/>
                  <a:gd name="T2" fmla="*/ 2147483646 w 248"/>
                  <a:gd name="T3" fmla="*/ 2147483646 h 248"/>
                  <a:gd name="T4" fmla="*/ 2147483646 w 248"/>
                  <a:gd name="T5" fmla="*/ 2147483646 h 248"/>
                  <a:gd name="T6" fmla="*/ 2147483646 w 248"/>
                  <a:gd name="T7" fmla="*/ 2147483646 h 248"/>
                  <a:gd name="T8" fmla="*/ 2147483646 w 248"/>
                  <a:gd name="T9" fmla="*/ 2147483646 h 248"/>
                  <a:gd name="T10" fmla="*/ 2147483646 w 248"/>
                  <a:gd name="T11" fmla="*/ 2147483646 h 248"/>
                  <a:gd name="T12" fmla="*/ 2147483646 w 248"/>
                  <a:gd name="T13" fmla="*/ 2147483646 h 248"/>
                  <a:gd name="T14" fmla="*/ 2147483646 w 248"/>
                  <a:gd name="T15" fmla="*/ 2147483646 h 248"/>
                  <a:gd name="T16" fmla="*/ 0 w 248"/>
                  <a:gd name="T17" fmla="*/ 2147483646 h 248"/>
                  <a:gd name="T18" fmla="*/ 2147483646 w 248"/>
                  <a:gd name="T19" fmla="*/ 2147483646 h 248"/>
                  <a:gd name="T20" fmla="*/ 2147483646 w 248"/>
                  <a:gd name="T21" fmla="*/ 2147483646 h 248"/>
                  <a:gd name="T22" fmla="*/ 2147483646 w 248"/>
                  <a:gd name="T23" fmla="*/ 2147483646 h 248"/>
                  <a:gd name="T24" fmla="*/ 2147483646 w 248"/>
                  <a:gd name="T25" fmla="*/ 2147483646 h 248"/>
                  <a:gd name="T26" fmla="*/ 2147483646 w 248"/>
                  <a:gd name="T27" fmla="*/ 2147483646 h 248"/>
                  <a:gd name="T28" fmla="*/ 2147483646 w 248"/>
                  <a:gd name="T29" fmla="*/ 2147483646 h 248"/>
                  <a:gd name="T30" fmla="*/ 2147483646 w 248"/>
                  <a:gd name="T31" fmla="*/ 2147483646 h 248"/>
                  <a:gd name="T32" fmla="*/ 2147483646 w 248"/>
                  <a:gd name="T33" fmla="*/ 2147483646 h 248"/>
                  <a:gd name="T34" fmla="*/ 2147483646 w 248"/>
                  <a:gd name="T35" fmla="*/ 2147483646 h 248"/>
                  <a:gd name="T36" fmla="*/ 2147483646 w 248"/>
                  <a:gd name="T37" fmla="*/ 2147483646 h 248"/>
                  <a:gd name="T38" fmla="*/ 2147483646 w 248"/>
                  <a:gd name="T39" fmla="*/ 2147483646 h 248"/>
                  <a:gd name="T40" fmla="*/ 2147483646 w 248"/>
                  <a:gd name="T41" fmla="*/ 2147483646 h 248"/>
                  <a:gd name="T42" fmla="*/ 2147483646 w 248"/>
                  <a:gd name="T43" fmla="*/ 2147483646 h 248"/>
                  <a:gd name="T44" fmla="*/ 2147483646 w 248"/>
                  <a:gd name="T45" fmla="*/ 2147483646 h 248"/>
                  <a:gd name="T46" fmla="*/ 2147483646 w 248"/>
                  <a:gd name="T47" fmla="*/ 2147483646 h 248"/>
                  <a:gd name="T48" fmla="*/ 2147483646 w 248"/>
                  <a:gd name="T49" fmla="*/ 2147483646 h 248"/>
                  <a:gd name="T50" fmla="*/ 2147483646 w 248"/>
                  <a:gd name="T51" fmla="*/ 2147483646 h 248"/>
                  <a:gd name="T52" fmla="*/ 2147483646 w 248"/>
                  <a:gd name="T53" fmla="*/ 2147483646 h 248"/>
                  <a:gd name="T54" fmla="*/ 2147483646 w 248"/>
                  <a:gd name="T55" fmla="*/ 2147483646 h 248"/>
                  <a:gd name="T56" fmla="*/ 2147483646 w 248"/>
                  <a:gd name="T57" fmla="*/ 2147483646 h 248"/>
                  <a:gd name="T58" fmla="*/ 2147483646 w 248"/>
                  <a:gd name="T59" fmla="*/ 2147483646 h 248"/>
                  <a:gd name="T60" fmla="*/ 2147483646 w 248"/>
                  <a:gd name="T61" fmla="*/ 2147483646 h 248"/>
                  <a:gd name="T62" fmla="*/ 2147483646 w 248"/>
                  <a:gd name="T63" fmla="*/ 2147483646 h 248"/>
                  <a:gd name="T64" fmla="*/ 2147483646 w 248"/>
                  <a:gd name="T65" fmla="*/ 0 h 248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48" h="248">
                    <a:moveTo>
                      <a:pt x="124" y="0"/>
                    </a:moveTo>
                    <a:cubicBezTo>
                      <a:pt x="112" y="0"/>
                      <a:pt x="112" y="0"/>
                      <a:pt x="112" y="0"/>
                    </a:cubicBezTo>
                    <a:cubicBezTo>
                      <a:pt x="105" y="0"/>
                      <a:pt x="100" y="5"/>
                      <a:pt x="100" y="12"/>
                    </a:cubicBezTo>
                    <a:cubicBezTo>
                      <a:pt x="100" y="27"/>
                      <a:pt x="100" y="27"/>
                      <a:pt x="100" y="27"/>
                    </a:cubicBezTo>
                    <a:cubicBezTo>
                      <a:pt x="100" y="33"/>
                      <a:pt x="97" y="37"/>
                      <a:pt x="92" y="39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79" y="43"/>
                      <a:pt x="74" y="42"/>
                      <a:pt x="71" y="39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56" y="24"/>
                      <a:pt x="48" y="24"/>
                      <a:pt x="44" y="28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24" y="48"/>
                      <a:pt x="24" y="56"/>
                      <a:pt x="28" y="60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42" y="74"/>
                      <a:pt x="43" y="79"/>
                      <a:pt x="42" y="83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37" y="97"/>
                      <a:pt x="33" y="100"/>
                      <a:pt x="27" y="100"/>
                    </a:cubicBezTo>
                    <a:cubicBezTo>
                      <a:pt x="12" y="100"/>
                      <a:pt x="12" y="100"/>
                      <a:pt x="12" y="100"/>
                    </a:cubicBezTo>
                    <a:cubicBezTo>
                      <a:pt x="5" y="100"/>
                      <a:pt x="0" y="105"/>
                      <a:pt x="0" y="112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143"/>
                      <a:pt x="5" y="148"/>
                      <a:pt x="12" y="148"/>
                    </a:cubicBezTo>
                    <a:cubicBezTo>
                      <a:pt x="27" y="148"/>
                      <a:pt x="27" y="148"/>
                      <a:pt x="27" y="148"/>
                    </a:cubicBezTo>
                    <a:cubicBezTo>
                      <a:pt x="33" y="148"/>
                      <a:pt x="37" y="151"/>
                      <a:pt x="39" y="156"/>
                    </a:cubicBezTo>
                    <a:cubicBezTo>
                      <a:pt x="42" y="165"/>
                      <a:pt x="42" y="165"/>
                      <a:pt x="42" y="165"/>
                    </a:cubicBezTo>
                    <a:cubicBezTo>
                      <a:pt x="43" y="169"/>
                      <a:pt x="42" y="174"/>
                      <a:pt x="39" y="177"/>
                    </a:cubicBezTo>
                    <a:cubicBezTo>
                      <a:pt x="28" y="188"/>
                      <a:pt x="28" y="188"/>
                      <a:pt x="28" y="188"/>
                    </a:cubicBezTo>
                    <a:cubicBezTo>
                      <a:pt x="24" y="192"/>
                      <a:pt x="24" y="200"/>
                      <a:pt x="28" y="204"/>
                    </a:cubicBezTo>
                    <a:cubicBezTo>
                      <a:pt x="44" y="220"/>
                      <a:pt x="44" y="220"/>
                      <a:pt x="44" y="220"/>
                    </a:cubicBezTo>
                    <a:cubicBezTo>
                      <a:pt x="48" y="224"/>
                      <a:pt x="56" y="224"/>
                      <a:pt x="60" y="220"/>
                    </a:cubicBezTo>
                    <a:cubicBezTo>
                      <a:pt x="71" y="209"/>
                      <a:pt x="71" y="209"/>
                      <a:pt x="71" y="209"/>
                    </a:cubicBezTo>
                    <a:cubicBezTo>
                      <a:pt x="74" y="206"/>
                      <a:pt x="79" y="205"/>
                      <a:pt x="83" y="206"/>
                    </a:cubicBezTo>
                    <a:cubicBezTo>
                      <a:pt x="92" y="209"/>
                      <a:pt x="92" y="209"/>
                      <a:pt x="92" y="209"/>
                    </a:cubicBezTo>
                    <a:cubicBezTo>
                      <a:pt x="97" y="211"/>
                      <a:pt x="100" y="215"/>
                      <a:pt x="100" y="221"/>
                    </a:cubicBezTo>
                    <a:cubicBezTo>
                      <a:pt x="100" y="236"/>
                      <a:pt x="100" y="236"/>
                      <a:pt x="100" y="236"/>
                    </a:cubicBezTo>
                    <a:cubicBezTo>
                      <a:pt x="100" y="243"/>
                      <a:pt x="105" y="248"/>
                      <a:pt x="112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36" y="248"/>
                      <a:pt x="136" y="248"/>
                      <a:pt x="136" y="248"/>
                    </a:cubicBezTo>
                    <a:cubicBezTo>
                      <a:pt x="143" y="248"/>
                      <a:pt x="148" y="243"/>
                      <a:pt x="148" y="236"/>
                    </a:cubicBezTo>
                    <a:cubicBezTo>
                      <a:pt x="148" y="221"/>
                      <a:pt x="148" y="221"/>
                      <a:pt x="148" y="221"/>
                    </a:cubicBezTo>
                    <a:cubicBezTo>
                      <a:pt x="148" y="215"/>
                      <a:pt x="151" y="211"/>
                      <a:pt x="156" y="209"/>
                    </a:cubicBezTo>
                    <a:cubicBezTo>
                      <a:pt x="165" y="206"/>
                      <a:pt x="165" y="206"/>
                      <a:pt x="165" y="206"/>
                    </a:cubicBezTo>
                    <a:cubicBezTo>
                      <a:pt x="169" y="205"/>
                      <a:pt x="174" y="206"/>
                      <a:pt x="177" y="209"/>
                    </a:cubicBezTo>
                    <a:cubicBezTo>
                      <a:pt x="188" y="220"/>
                      <a:pt x="188" y="220"/>
                      <a:pt x="188" y="220"/>
                    </a:cubicBezTo>
                    <a:cubicBezTo>
                      <a:pt x="192" y="224"/>
                      <a:pt x="200" y="224"/>
                      <a:pt x="204" y="220"/>
                    </a:cubicBezTo>
                    <a:cubicBezTo>
                      <a:pt x="220" y="204"/>
                      <a:pt x="220" y="204"/>
                      <a:pt x="220" y="204"/>
                    </a:cubicBezTo>
                    <a:cubicBezTo>
                      <a:pt x="224" y="200"/>
                      <a:pt x="224" y="192"/>
                      <a:pt x="220" y="188"/>
                    </a:cubicBezTo>
                    <a:cubicBezTo>
                      <a:pt x="209" y="177"/>
                      <a:pt x="209" y="177"/>
                      <a:pt x="209" y="177"/>
                    </a:cubicBezTo>
                    <a:cubicBezTo>
                      <a:pt x="206" y="174"/>
                      <a:pt x="205" y="169"/>
                      <a:pt x="206" y="165"/>
                    </a:cubicBezTo>
                    <a:cubicBezTo>
                      <a:pt x="209" y="156"/>
                      <a:pt x="209" y="156"/>
                      <a:pt x="209" y="156"/>
                    </a:cubicBezTo>
                    <a:cubicBezTo>
                      <a:pt x="211" y="151"/>
                      <a:pt x="215" y="148"/>
                      <a:pt x="221" y="148"/>
                    </a:cubicBezTo>
                    <a:cubicBezTo>
                      <a:pt x="236" y="148"/>
                      <a:pt x="236" y="148"/>
                      <a:pt x="236" y="148"/>
                    </a:cubicBezTo>
                    <a:cubicBezTo>
                      <a:pt x="243" y="148"/>
                      <a:pt x="248" y="143"/>
                      <a:pt x="248" y="136"/>
                    </a:cubicBezTo>
                    <a:cubicBezTo>
                      <a:pt x="248" y="112"/>
                      <a:pt x="248" y="112"/>
                      <a:pt x="248" y="112"/>
                    </a:cubicBezTo>
                    <a:cubicBezTo>
                      <a:pt x="248" y="105"/>
                      <a:pt x="243" y="100"/>
                      <a:pt x="236" y="100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15" y="100"/>
                      <a:pt x="211" y="97"/>
                      <a:pt x="209" y="92"/>
                    </a:cubicBezTo>
                    <a:cubicBezTo>
                      <a:pt x="206" y="83"/>
                      <a:pt x="206" y="83"/>
                      <a:pt x="206" y="83"/>
                    </a:cubicBezTo>
                    <a:cubicBezTo>
                      <a:pt x="205" y="79"/>
                      <a:pt x="206" y="74"/>
                      <a:pt x="209" y="71"/>
                    </a:cubicBezTo>
                    <a:cubicBezTo>
                      <a:pt x="220" y="60"/>
                      <a:pt x="220" y="60"/>
                      <a:pt x="220" y="60"/>
                    </a:cubicBezTo>
                    <a:cubicBezTo>
                      <a:pt x="224" y="56"/>
                      <a:pt x="224" y="48"/>
                      <a:pt x="220" y="44"/>
                    </a:cubicBezTo>
                    <a:cubicBezTo>
                      <a:pt x="204" y="28"/>
                      <a:pt x="204" y="28"/>
                      <a:pt x="204" y="28"/>
                    </a:cubicBezTo>
                    <a:cubicBezTo>
                      <a:pt x="200" y="24"/>
                      <a:pt x="192" y="24"/>
                      <a:pt x="188" y="28"/>
                    </a:cubicBezTo>
                    <a:cubicBezTo>
                      <a:pt x="177" y="39"/>
                      <a:pt x="177" y="39"/>
                      <a:pt x="177" y="39"/>
                    </a:cubicBezTo>
                    <a:cubicBezTo>
                      <a:pt x="174" y="42"/>
                      <a:pt x="169" y="43"/>
                      <a:pt x="165" y="42"/>
                    </a:cubicBezTo>
                    <a:cubicBezTo>
                      <a:pt x="156" y="39"/>
                      <a:pt x="156" y="39"/>
                      <a:pt x="156" y="39"/>
                    </a:cubicBezTo>
                    <a:cubicBezTo>
                      <a:pt x="151" y="37"/>
                      <a:pt x="148" y="33"/>
                      <a:pt x="148" y="27"/>
                    </a:cubicBezTo>
                    <a:cubicBezTo>
                      <a:pt x="148" y="12"/>
                      <a:pt x="148" y="12"/>
                      <a:pt x="148" y="12"/>
                    </a:cubicBezTo>
                    <a:cubicBezTo>
                      <a:pt x="148" y="5"/>
                      <a:pt x="143" y="0"/>
                      <a:pt x="136" y="0"/>
                    </a:cubicBezTo>
                    <a:lnTo>
                      <a:pt x="124" y="0"/>
                    </a:lnTo>
                    <a:close/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55" name="Freeform 179"/>
              <p:cNvSpPr>
                <a:spLocks/>
              </p:cNvSpPr>
              <p:nvPr/>
            </p:nvSpPr>
            <p:spPr bwMode="auto">
              <a:xfrm>
                <a:off x="2946550" y="3872063"/>
                <a:ext cx="125413" cy="125412"/>
              </a:xfrm>
              <a:custGeom>
                <a:avLst/>
                <a:gdLst>
                  <a:gd name="T0" fmla="*/ 2147483646 w 54"/>
                  <a:gd name="T1" fmla="*/ 2147483646 h 54"/>
                  <a:gd name="T2" fmla="*/ 2147483646 w 54"/>
                  <a:gd name="T3" fmla="*/ 2147483646 h 54"/>
                  <a:gd name="T4" fmla="*/ 2147483646 w 54"/>
                  <a:gd name="T5" fmla="*/ 2147483646 h 54"/>
                  <a:gd name="T6" fmla="*/ 2147483646 w 54"/>
                  <a:gd name="T7" fmla="*/ 2147483646 h 54"/>
                  <a:gd name="T8" fmla="*/ 2147483646 w 54"/>
                  <a:gd name="T9" fmla="*/ 2147483646 h 5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4" h="54">
                    <a:moveTo>
                      <a:pt x="50" y="32"/>
                    </a:moveTo>
                    <a:cubicBezTo>
                      <a:pt x="54" y="15"/>
                      <a:pt x="39" y="0"/>
                      <a:pt x="22" y="4"/>
                    </a:cubicBezTo>
                    <a:cubicBezTo>
                      <a:pt x="13" y="6"/>
                      <a:pt x="6" y="13"/>
                      <a:pt x="4" y="22"/>
                    </a:cubicBezTo>
                    <a:cubicBezTo>
                      <a:pt x="0" y="39"/>
                      <a:pt x="15" y="54"/>
                      <a:pt x="32" y="50"/>
                    </a:cubicBezTo>
                    <a:cubicBezTo>
                      <a:pt x="41" y="48"/>
                      <a:pt x="48" y="41"/>
                      <a:pt x="50" y="32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4717203" y="2232956"/>
            <a:ext cx="1146358" cy="1141255"/>
            <a:chOff x="6207761" y="3741657"/>
            <a:chExt cx="1500029" cy="1500029"/>
          </a:xfrm>
        </p:grpSpPr>
        <p:sp>
          <p:nvSpPr>
            <p:cNvPr id="57" name="椭圆 56"/>
            <p:cNvSpPr/>
            <p:nvPr/>
          </p:nvSpPr>
          <p:spPr>
            <a:xfrm>
              <a:off x="6207761" y="3741657"/>
              <a:ext cx="1500029" cy="150002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prstClr val="white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6652054" y="4156692"/>
              <a:ext cx="647335" cy="647336"/>
              <a:chOff x="1830388" y="2073275"/>
              <a:chExt cx="534987" cy="534988"/>
            </a:xfrm>
          </p:grpSpPr>
          <p:sp>
            <p:nvSpPr>
              <p:cNvPr id="59" name="Freeform 24"/>
              <p:cNvSpPr>
                <a:spLocks/>
              </p:cNvSpPr>
              <p:nvPr/>
            </p:nvSpPr>
            <p:spPr bwMode="auto">
              <a:xfrm>
                <a:off x="2000250" y="2119313"/>
                <a:ext cx="365125" cy="109537"/>
              </a:xfrm>
              <a:custGeom>
                <a:avLst/>
                <a:gdLst>
                  <a:gd name="T0" fmla="*/ 2147483646 w 158"/>
                  <a:gd name="T1" fmla="*/ 2147483646 h 48"/>
                  <a:gd name="T2" fmla="*/ 2147483646 w 158"/>
                  <a:gd name="T3" fmla="*/ 2147483646 h 48"/>
                  <a:gd name="T4" fmla="*/ 0 w 158"/>
                  <a:gd name="T5" fmla="*/ 2147483646 h 48"/>
                  <a:gd name="T6" fmla="*/ 0 w 158"/>
                  <a:gd name="T7" fmla="*/ 2147483646 h 48"/>
                  <a:gd name="T8" fmla="*/ 2147483646 w 158"/>
                  <a:gd name="T9" fmla="*/ 0 h 48"/>
                  <a:gd name="T10" fmla="*/ 2147483646 w 158"/>
                  <a:gd name="T11" fmla="*/ 0 h 48"/>
                  <a:gd name="T12" fmla="*/ 2147483646 w 158"/>
                  <a:gd name="T13" fmla="*/ 2147483646 h 48"/>
                  <a:gd name="T14" fmla="*/ 2147483646 w 158"/>
                  <a:gd name="T15" fmla="*/ 2147483646 h 48"/>
                  <a:gd name="T16" fmla="*/ 2147483646 w 158"/>
                  <a:gd name="T17" fmla="*/ 2147483646 h 48"/>
                  <a:gd name="T18" fmla="*/ 2147483646 w 158"/>
                  <a:gd name="T19" fmla="*/ 2147483646 h 48"/>
                  <a:gd name="T20" fmla="*/ 2147483646 w 158"/>
                  <a:gd name="T21" fmla="*/ 2147483646 h 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58" h="48">
                    <a:moveTo>
                      <a:pt x="130" y="48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4" y="48"/>
                      <a:pt x="0" y="44"/>
                      <a:pt x="0" y="4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0"/>
                      <a:pt x="134" y="1"/>
                      <a:pt x="135" y="2"/>
                    </a:cubicBezTo>
                    <a:cubicBezTo>
                      <a:pt x="154" y="18"/>
                      <a:pt x="154" y="18"/>
                      <a:pt x="154" y="18"/>
                    </a:cubicBezTo>
                    <a:cubicBezTo>
                      <a:pt x="158" y="21"/>
                      <a:pt x="158" y="27"/>
                      <a:pt x="154" y="30"/>
                    </a:cubicBezTo>
                    <a:cubicBezTo>
                      <a:pt x="135" y="46"/>
                      <a:pt x="135" y="46"/>
                      <a:pt x="135" y="46"/>
                    </a:cubicBezTo>
                    <a:cubicBezTo>
                      <a:pt x="134" y="47"/>
                      <a:pt x="132" y="48"/>
                      <a:pt x="130" y="48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0" name="Freeform 25"/>
              <p:cNvSpPr>
                <a:spLocks/>
              </p:cNvSpPr>
              <p:nvPr/>
            </p:nvSpPr>
            <p:spPr bwMode="auto">
              <a:xfrm>
                <a:off x="1830388" y="2266950"/>
                <a:ext cx="355600" cy="109538"/>
              </a:xfrm>
              <a:custGeom>
                <a:avLst/>
                <a:gdLst>
                  <a:gd name="T0" fmla="*/ 2147483646 w 154"/>
                  <a:gd name="T1" fmla="*/ 0 h 48"/>
                  <a:gd name="T2" fmla="*/ 2147483646 w 154"/>
                  <a:gd name="T3" fmla="*/ 0 h 48"/>
                  <a:gd name="T4" fmla="*/ 2147483646 w 154"/>
                  <a:gd name="T5" fmla="*/ 2147483646 h 48"/>
                  <a:gd name="T6" fmla="*/ 2147483646 w 154"/>
                  <a:gd name="T7" fmla="*/ 2147483646 h 48"/>
                  <a:gd name="T8" fmla="*/ 2147483646 w 154"/>
                  <a:gd name="T9" fmla="*/ 2147483646 h 48"/>
                  <a:gd name="T10" fmla="*/ 2147483646 w 154"/>
                  <a:gd name="T11" fmla="*/ 2147483646 h 48"/>
                  <a:gd name="T12" fmla="*/ 2147483646 w 154"/>
                  <a:gd name="T13" fmla="*/ 2147483646 h 48"/>
                  <a:gd name="T14" fmla="*/ 2147483646 w 154"/>
                  <a:gd name="T15" fmla="*/ 2147483646 h 48"/>
                  <a:gd name="T16" fmla="*/ 2147483646 w 154"/>
                  <a:gd name="T17" fmla="*/ 2147483646 h 48"/>
                  <a:gd name="T18" fmla="*/ 2147483646 w 154"/>
                  <a:gd name="T19" fmla="*/ 2147483646 h 48"/>
                  <a:gd name="T20" fmla="*/ 2147483646 w 154"/>
                  <a:gd name="T21" fmla="*/ 0 h 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54" h="48">
                    <a:moveTo>
                      <a:pt x="27" y="0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50" y="0"/>
                      <a:pt x="154" y="6"/>
                      <a:pt x="154" y="12"/>
                    </a:cubicBezTo>
                    <a:cubicBezTo>
                      <a:pt x="154" y="36"/>
                      <a:pt x="154" y="36"/>
                      <a:pt x="154" y="36"/>
                    </a:cubicBezTo>
                    <a:cubicBezTo>
                      <a:pt x="154" y="42"/>
                      <a:pt x="150" y="48"/>
                      <a:pt x="144" y="48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5" y="48"/>
                      <a:pt x="22" y="47"/>
                      <a:pt x="20" y="45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0" y="28"/>
                      <a:pt x="0" y="20"/>
                      <a:pt x="5" y="16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2" y="1"/>
                      <a:pt x="25" y="0"/>
                      <a:pt x="27" y="0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1" name="Line 26"/>
              <p:cNvSpPr>
                <a:spLocks noChangeShapeType="1"/>
              </p:cNvSpPr>
              <p:nvPr/>
            </p:nvSpPr>
            <p:spPr bwMode="auto">
              <a:xfrm>
                <a:off x="2093913" y="2376488"/>
                <a:ext cx="0" cy="222250"/>
              </a:xfrm>
              <a:prstGeom prst="line">
                <a:avLst/>
              </a:prstGeom>
              <a:noFill/>
              <a:ln w="17463" cap="rnd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2" name="Line 27"/>
              <p:cNvSpPr>
                <a:spLocks noChangeShapeType="1"/>
              </p:cNvSpPr>
              <p:nvPr/>
            </p:nvSpPr>
            <p:spPr bwMode="auto">
              <a:xfrm flipV="1">
                <a:off x="2093913" y="2228850"/>
                <a:ext cx="0" cy="38100"/>
              </a:xfrm>
              <a:prstGeom prst="line">
                <a:avLst/>
              </a:prstGeom>
              <a:noFill/>
              <a:ln w="17463" cap="rnd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3" name="Line 28"/>
              <p:cNvSpPr>
                <a:spLocks noChangeShapeType="1"/>
              </p:cNvSpPr>
              <p:nvPr/>
            </p:nvSpPr>
            <p:spPr bwMode="auto">
              <a:xfrm flipV="1">
                <a:off x="2093913" y="2073275"/>
                <a:ext cx="0" cy="46038"/>
              </a:xfrm>
              <a:prstGeom prst="line">
                <a:avLst/>
              </a:prstGeom>
              <a:noFill/>
              <a:ln w="17463" cap="rnd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4" name="Line 29"/>
              <p:cNvSpPr>
                <a:spLocks noChangeShapeType="1"/>
              </p:cNvSpPr>
              <p:nvPr/>
            </p:nvSpPr>
            <p:spPr bwMode="auto">
              <a:xfrm>
                <a:off x="2020888" y="2608263"/>
                <a:ext cx="149225" cy="0"/>
              </a:xfrm>
              <a:prstGeom prst="line">
                <a:avLst/>
              </a:prstGeom>
              <a:noFill/>
              <a:ln w="17463" cap="rnd">
                <a:solidFill>
                  <a:schemeClr val="bg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6223883" y="2238271"/>
            <a:ext cx="1146358" cy="1141255"/>
            <a:chOff x="8179277" y="3748642"/>
            <a:chExt cx="1500028" cy="1500029"/>
          </a:xfrm>
        </p:grpSpPr>
        <p:sp>
          <p:nvSpPr>
            <p:cNvPr id="66" name="椭圆 65"/>
            <p:cNvSpPr/>
            <p:nvPr/>
          </p:nvSpPr>
          <p:spPr>
            <a:xfrm>
              <a:off x="8179277" y="3748642"/>
              <a:ext cx="1500028" cy="150002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prstClr val="white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8605283" y="4234099"/>
              <a:ext cx="630396" cy="548323"/>
              <a:chOff x="11250613" y="919163"/>
              <a:chExt cx="573087" cy="498475"/>
            </a:xfrm>
          </p:grpSpPr>
          <p:sp>
            <p:nvSpPr>
              <p:cNvPr id="68" name="Freeform 193"/>
              <p:cNvSpPr>
                <a:spLocks/>
              </p:cNvSpPr>
              <p:nvPr/>
            </p:nvSpPr>
            <p:spPr bwMode="auto">
              <a:xfrm>
                <a:off x="11250613" y="919163"/>
                <a:ext cx="573087" cy="498475"/>
              </a:xfrm>
              <a:custGeom>
                <a:avLst/>
                <a:gdLst>
                  <a:gd name="T0" fmla="*/ 0 w 248"/>
                  <a:gd name="T1" fmla="*/ 2147483646 h 216"/>
                  <a:gd name="T2" fmla="*/ 2147483646 w 248"/>
                  <a:gd name="T3" fmla="*/ 2147483646 h 216"/>
                  <a:gd name="T4" fmla="*/ 2147483646 w 248"/>
                  <a:gd name="T5" fmla="*/ 2147483646 h 216"/>
                  <a:gd name="T6" fmla="*/ 2147483646 w 248"/>
                  <a:gd name="T7" fmla="*/ 0 h 216"/>
                  <a:gd name="T8" fmla="*/ 2147483646 w 248"/>
                  <a:gd name="T9" fmla="*/ 2147483646 h 216"/>
                  <a:gd name="T10" fmla="*/ 2147483646 w 248"/>
                  <a:gd name="T11" fmla="*/ 0 h 216"/>
                  <a:gd name="T12" fmla="*/ 0 w 248"/>
                  <a:gd name="T13" fmla="*/ 2147483646 h 21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" h="216">
                    <a:moveTo>
                      <a:pt x="0" y="64"/>
                    </a:moveTo>
                    <a:cubicBezTo>
                      <a:pt x="0" y="144"/>
                      <a:pt x="124" y="216"/>
                      <a:pt x="124" y="216"/>
                    </a:cubicBezTo>
                    <a:cubicBezTo>
                      <a:pt x="124" y="216"/>
                      <a:pt x="248" y="144"/>
                      <a:pt x="248" y="64"/>
                    </a:cubicBezTo>
                    <a:cubicBezTo>
                      <a:pt x="248" y="31"/>
                      <a:pt x="224" y="0"/>
                      <a:pt x="188" y="0"/>
                    </a:cubicBezTo>
                    <a:cubicBezTo>
                      <a:pt x="155" y="0"/>
                      <a:pt x="124" y="23"/>
                      <a:pt x="124" y="56"/>
                    </a:cubicBezTo>
                    <a:cubicBezTo>
                      <a:pt x="124" y="23"/>
                      <a:pt x="93" y="0"/>
                      <a:pt x="60" y="0"/>
                    </a:cubicBezTo>
                    <a:cubicBezTo>
                      <a:pt x="24" y="0"/>
                      <a:pt x="0" y="31"/>
                      <a:pt x="0" y="64"/>
                    </a:cubicBezTo>
                    <a:close/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9" name="Freeform 194"/>
              <p:cNvSpPr>
                <a:spLocks/>
              </p:cNvSpPr>
              <p:nvPr/>
            </p:nvSpPr>
            <p:spPr bwMode="auto">
              <a:xfrm>
                <a:off x="11676063" y="984250"/>
                <a:ext cx="87312" cy="92075"/>
              </a:xfrm>
              <a:custGeom>
                <a:avLst/>
                <a:gdLst>
                  <a:gd name="T0" fmla="*/ 2147483646 w 38"/>
                  <a:gd name="T1" fmla="*/ 2147483646 h 40"/>
                  <a:gd name="T2" fmla="*/ 0 w 38"/>
                  <a:gd name="T3" fmla="*/ 0 h 40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38" h="40">
                    <a:moveTo>
                      <a:pt x="38" y="40"/>
                    </a:moveTo>
                    <a:cubicBezTo>
                      <a:pt x="38" y="19"/>
                      <a:pt x="23" y="0"/>
                      <a:pt x="0" y="0"/>
                    </a:cubicBezTo>
                  </a:path>
                </a:pathLst>
              </a:custGeom>
              <a:noFill/>
              <a:ln w="17463" cap="rnd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70" name="矩形 69"/>
          <p:cNvSpPr/>
          <p:nvPr/>
        </p:nvSpPr>
        <p:spPr>
          <a:xfrm>
            <a:off x="1295492" y="1591504"/>
            <a:ext cx="1984409" cy="352293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ts val="1179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71" name="矩形 70"/>
          <p:cNvSpPr/>
          <p:nvPr/>
        </p:nvSpPr>
        <p:spPr>
          <a:xfrm>
            <a:off x="2860876" y="3741358"/>
            <a:ext cx="1984409" cy="352293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ts val="1179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72" name="矩形 71"/>
          <p:cNvSpPr/>
          <p:nvPr/>
        </p:nvSpPr>
        <p:spPr>
          <a:xfrm>
            <a:off x="4298177" y="1591504"/>
            <a:ext cx="1984409" cy="352293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ts val="1179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73" name="矩形 72"/>
          <p:cNvSpPr/>
          <p:nvPr/>
        </p:nvSpPr>
        <p:spPr>
          <a:xfrm>
            <a:off x="5804857" y="3741358"/>
            <a:ext cx="1984409" cy="352293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ts val="1179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77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2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教学设计</a:t>
            </a:r>
          </a:p>
        </p:txBody>
      </p:sp>
      <p:cxnSp>
        <p:nvCxnSpPr>
          <p:cNvPr id="78" name="直接连接符 77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21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27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28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0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32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33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37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38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42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43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0" grpId="0"/>
          <p:bldP spid="71" grpId="0"/>
          <p:bldP spid="72" grpId="0"/>
          <p:bldP spid="7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21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2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0" grpId="0"/>
          <p:bldP spid="71" grpId="0"/>
          <p:bldP spid="72" grpId="0"/>
          <p:bldP spid="73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79 Forma libre"/>
          <p:cNvSpPr/>
          <p:nvPr/>
        </p:nvSpPr>
        <p:spPr bwMode="auto">
          <a:xfrm>
            <a:off x="2821678" y="2141159"/>
            <a:ext cx="740372" cy="456841"/>
          </a:xfrm>
          <a:custGeom>
            <a:avLst/>
            <a:gdLst>
              <a:gd name="connsiteX0" fmla="*/ 1135857 w 1135857"/>
              <a:gd name="connsiteY0" fmla="*/ 514350 h 514350"/>
              <a:gd name="connsiteX1" fmla="*/ 678657 w 1135857"/>
              <a:gd name="connsiteY1" fmla="*/ 2381 h 514350"/>
              <a:gd name="connsiteX2" fmla="*/ 0 w 1135857"/>
              <a:gd name="connsiteY2" fmla="*/ 2381 h 514350"/>
              <a:gd name="connsiteX3" fmla="*/ 0 w 1135857"/>
              <a:gd name="connsiteY3" fmla="*/ 0 h 514350"/>
              <a:gd name="connsiteX0" fmla="*/ 1212057 w 1212057"/>
              <a:gd name="connsiteY0" fmla="*/ 623888 h 623888"/>
              <a:gd name="connsiteX1" fmla="*/ 754857 w 1212057"/>
              <a:gd name="connsiteY1" fmla="*/ 111919 h 623888"/>
              <a:gd name="connsiteX2" fmla="*/ 76200 w 1212057"/>
              <a:gd name="connsiteY2" fmla="*/ 111919 h 623888"/>
              <a:gd name="connsiteX3" fmla="*/ 0 w 1212057"/>
              <a:gd name="connsiteY3" fmla="*/ 0 h 623888"/>
              <a:gd name="connsiteX0" fmla="*/ 1135857 w 1135857"/>
              <a:gd name="connsiteY0" fmla="*/ 511969 h 511969"/>
              <a:gd name="connsiteX1" fmla="*/ 678657 w 1135857"/>
              <a:gd name="connsiteY1" fmla="*/ 0 h 511969"/>
              <a:gd name="connsiteX2" fmla="*/ 0 w 1135857"/>
              <a:gd name="connsiteY2" fmla="*/ 0 h 5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5857" h="511969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bevel/>
            <a:headEnd w="med" len="sm"/>
            <a:tailEnd type="oval" w="med" len="med"/>
          </a:ln>
        </p:spPr>
        <p:txBody>
          <a:bodyPr lIns="87579" tIns="43767" rIns="87579" bIns="43767" rtlCol="0" anchor="ctr"/>
          <a:lstStyle/>
          <a:p>
            <a:pPr algn="ctr" defTabSz="875528"/>
            <a:endParaRPr lang="es-SV" sz="10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79 Forma libre"/>
          <p:cNvSpPr/>
          <p:nvPr/>
        </p:nvSpPr>
        <p:spPr bwMode="auto">
          <a:xfrm>
            <a:off x="3588453" y="1819221"/>
            <a:ext cx="740372" cy="456841"/>
          </a:xfrm>
          <a:custGeom>
            <a:avLst/>
            <a:gdLst>
              <a:gd name="connsiteX0" fmla="*/ 1135857 w 1135857"/>
              <a:gd name="connsiteY0" fmla="*/ 514350 h 514350"/>
              <a:gd name="connsiteX1" fmla="*/ 678657 w 1135857"/>
              <a:gd name="connsiteY1" fmla="*/ 2381 h 514350"/>
              <a:gd name="connsiteX2" fmla="*/ 0 w 1135857"/>
              <a:gd name="connsiteY2" fmla="*/ 2381 h 514350"/>
              <a:gd name="connsiteX3" fmla="*/ 0 w 1135857"/>
              <a:gd name="connsiteY3" fmla="*/ 0 h 514350"/>
              <a:gd name="connsiteX0" fmla="*/ 1212057 w 1212057"/>
              <a:gd name="connsiteY0" fmla="*/ 623888 h 623888"/>
              <a:gd name="connsiteX1" fmla="*/ 754857 w 1212057"/>
              <a:gd name="connsiteY1" fmla="*/ 111919 h 623888"/>
              <a:gd name="connsiteX2" fmla="*/ 76200 w 1212057"/>
              <a:gd name="connsiteY2" fmla="*/ 111919 h 623888"/>
              <a:gd name="connsiteX3" fmla="*/ 0 w 1212057"/>
              <a:gd name="connsiteY3" fmla="*/ 0 h 623888"/>
              <a:gd name="connsiteX0" fmla="*/ 1135857 w 1135857"/>
              <a:gd name="connsiteY0" fmla="*/ 511969 h 511969"/>
              <a:gd name="connsiteX1" fmla="*/ 678657 w 1135857"/>
              <a:gd name="connsiteY1" fmla="*/ 0 h 511969"/>
              <a:gd name="connsiteX2" fmla="*/ 0 w 1135857"/>
              <a:gd name="connsiteY2" fmla="*/ 0 h 5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5857" h="511969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bevel/>
            <a:headEnd w="med" len="sm"/>
            <a:tailEnd type="oval" w="med" len="med"/>
          </a:ln>
        </p:spPr>
        <p:txBody>
          <a:bodyPr lIns="87579" tIns="43767" rIns="87579" bIns="43767" rtlCol="0" anchor="ctr"/>
          <a:lstStyle/>
          <a:p>
            <a:pPr algn="ctr" defTabSz="875528"/>
            <a:endParaRPr lang="es-SV" sz="10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" name="79 Forma libre"/>
          <p:cNvSpPr/>
          <p:nvPr/>
        </p:nvSpPr>
        <p:spPr bwMode="auto">
          <a:xfrm>
            <a:off x="4355228" y="1542117"/>
            <a:ext cx="740372" cy="456841"/>
          </a:xfrm>
          <a:custGeom>
            <a:avLst/>
            <a:gdLst>
              <a:gd name="connsiteX0" fmla="*/ 1135857 w 1135857"/>
              <a:gd name="connsiteY0" fmla="*/ 514350 h 514350"/>
              <a:gd name="connsiteX1" fmla="*/ 678657 w 1135857"/>
              <a:gd name="connsiteY1" fmla="*/ 2381 h 514350"/>
              <a:gd name="connsiteX2" fmla="*/ 0 w 1135857"/>
              <a:gd name="connsiteY2" fmla="*/ 2381 h 514350"/>
              <a:gd name="connsiteX3" fmla="*/ 0 w 1135857"/>
              <a:gd name="connsiteY3" fmla="*/ 0 h 514350"/>
              <a:gd name="connsiteX0" fmla="*/ 1212057 w 1212057"/>
              <a:gd name="connsiteY0" fmla="*/ 623888 h 623888"/>
              <a:gd name="connsiteX1" fmla="*/ 754857 w 1212057"/>
              <a:gd name="connsiteY1" fmla="*/ 111919 h 623888"/>
              <a:gd name="connsiteX2" fmla="*/ 76200 w 1212057"/>
              <a:gd name="connsiteY2" fmla="*/ 111919 h 623888"/>
              <a:gd name="connsiteX3" fmla="*/ 0 w 1212057"/>
              <a:gd name="connsiteY3" fmla="*/ 0 h 623888"/>
              <a:gd name="connsiteX0" fmla="*/ 1135857 w 1135857"/>
              <a:gd name="connsiteY0" fmla="*/ 511969 h 511969"/>
              <a:gd name="connsiteX1" fmla="*/ 678657 w 1135857"/>
              <a:gd name="connsiteY1" fmla="*/ 0 h 511969"/>
              <a:gd name="connsiteX2" fmla="*/ 0 w 1135857"/>
              <a:gd name="connsiteY2" fmla="*/ 0 h 5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5857" h="511969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bevel/>
            <a:headEnd w="med" len="sm"/>
            <a:tailEnd type="oval" w="med" len="med"/>
          </a:ln>
        </p:spPr>
        <p:txBody>
          <a:bodyPr lIns="87579" tIns="43767" rIns="87579" bIns="43767" rtlCol="0" anchor="ctr"/>
          <a:lstStyle/>
          <a:p>
            <a:pPr algn="ctr" defTabSz="875528"/>
            <a:endParaRPr lang="es-SV" sz="10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79 Forma libre"/>
          <p:cNvSpPr/>
          <p:nvPr/>
        </p:nvSpPr>
        <p:spPr bwMode="auto">
          <a:xfrm>
            <a:off x="5122001" y="1259920"/>
            <a:ext cx="740372" cy="456841"/>
          </a:xfrm>
          <a:custGeom>
            <a:avLst/>
            <a:gdLst>
              <a:gd name="connsiteX0" fmla="*/ 1135857 w 1135857"/>
              <a:gd name="connsiteY0" fmla="*/ 514350 h 514350"/>
              <a:gd name="connsiteX1" fmla="*/ 678657 w 1135857"/>
              <a:gd name="connsiteY1" fmla="*/ 2381 h 514350"/>
              <a:gd name="connsiteX2" fmla="*/ 0 w 1135857"/>
              <a:gd name="connsiteY2" fmla="*/ 2381 h 514350"/>
              <a:gd name="connsiteX3" fmla="*/ 0 w 1135857"/>
              <a:gd name="connsiteY3" fmla="*/ 0 h 514350"/>
              <a:gd name="connsiteX0" fmla="*/ 1212057 w 1212057"/>
              <a:gd name="connsiteY0" fmla="*/ 623888 h 623888"/>
              <a:gd name="connsiteX1" fmla="*/ 754857 w 1212057"/>
              <a:gd name="connsiteY1" fmla="*/ 111919 h 623888"/>
              <a:gd name="connsiteX2" fmla="*/ 76200 w 1212057"/>
              <a:gd name="connsiteY2" fmla="*/ 111919 h 623888"/>
              <a:gd name="connsiteX3" fmla="*/ 0 w 1212057"/>
              <a:gd name="connsiteY3" fmla="*/ 0 h 623888"/>
              <a:gd name="connsiteX0" fmla="*/ 1135857 w 1135857"/>
              <a:gd name="connsiteY0" fmla="*/ 511969 h 511969"/>
              <a:gd name="connsiteX1" fmla="*/ 678657 w 1135857"/>
              <a:gd name="connsiteY1" fmla="*/ 0 h 511969"/>
              <a:gd name="connsiteX2" fmla="*/ 0 w 1135857"/>
              <a:gd name="connsiteY2" fmla="*/ 0 h 5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5857" h="511969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bevel/>
            <a:headEnd w="med" len="sm"/>
            <a:tailEnd type="oval" w="med" len="med"/>
          </a:ln>
        </p:spPr>
        <p:txBody>
          <a:bodyPr lIns="87579" tIns="43767" rIns="87579" bIns="43767" rtlCol="0" anchor="ctr"/>
          <a:lstStyle/>
          <a:p>
            <a:pPr algn="ctr" defTabSz="875528"/>
            <a:endParaRPr lang="es-SV" sz="10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79 Forma libre"/>
          <p:cNvSpPr/>
          <p:nvPr/>
        </p:nvSpPr>
        <p:spPr bwMode="auto">
          <a:xfrm>
            <a:off x="2081306" y="2454292"/>
            <a:ext cx="740372" cy="456841"/>
          </a:xfrm>
          <a:custGeom>
            <a:avLst/>
            <a:gdLst>
              <a:gd name="connsiteX0" fmla="*/ 1135857 w 1135857"/>
              <a:gd name="connsiteY0" fmla="*/ 514350 h 514350"/>
              <a:gd name="connsiteX1" fmla="*/ 678657 w 1135857"/>
              <a:gd name="connsiteY1" fmla="*/ 2381 h 514350"/>
              <a:gd name="connsiteX2" fmla="*/ 0 w 1135857"/>
              <a:gd name="connsiteY2" fmla="*/ 2381 h 514350"/>
              <a:gd name="connsiteX3" fmla="*/ 0 w 1135857"/>
              <a:gd name="connsiteY3" fmla="*/ 0 h 514350"/>
              <a:gd name="connsiteX0" fmla="*/ 1212057 w 1212057"/>
              <a:gd name="connsiteY0" fmla="*/ 623888 h 623888"/>
              <a:gd name="connsiteX1" fmla="*/ 754857 w 1212057"/>
              <a:gd name="connsiteY1" fmla="*/ 111919 h 623888"/>
              <a:gd name="connsiteX2" fmla="*/ 76200 w 1212057"/>
              <a:gd name="connsiteY2" fmla="*/ 111919 h 623888"/>
              <a:gd name="connsiteX3" fmla="*/ 0 w 1212057"/>
              <a:gd name="connsiteY3" fmla="*/ 0 h 623888"/>
              <a:gd name="connsiteX0" fmla="*/ 1135857 w 1135857"/>
              <a:gd name="connsiteY0" fmla="*/ 511969 h 511969"/>
              <a:gd name="connsiteX1" fmla="*/ 678657 w 1135857"/>
              <a:gd name="connsiteY1" fmla="*/ 0 h 511969"/>
              <a:gd name="connsiteX2" fmla="*/ 0 w 1135857"/>
              <a:gd name="connsiteY2" fmla="*/ 0 h 5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5857" h="511969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bevel/>
            <a:headEnd w="med" len="sm"/>
            <a:tailEnd type="oval" w="med" len="med"/>
          </a:ln>
        </p:spPr>
        <p:txBody>
          <a:bodyPr lIns="87579" tIns="43767" rIns="87579" bIns="43767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7" name="Textbox 1"/>
          <p:cNvSpPr/>
          <p:nvPr/>
        </p:nvSpPr>
        <p:spPr>
          <a:xfrm>
            <a:off x="2030688" y="2241362"/>
            <a:ext cx="1238266" cy="242277"/>
          </a:xfrm>
          <a:prstGeom prst="rect">
            <a:avLst/>
          </a:prstGeom>
        </p:spPr>
        <p:txBody>
          <a:bodyPr wrap="square" lIns="87579" tIns="43767" rIns="87579" bIns="43767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8" name="Textbox 1"/>
          <p:cNvSpPr/>
          <p:nvPr/>
        </p:nvSpPr>
        <p:spPr>
          <a:xfrm>
            <a:off x="2792547" y="1925517"/>
            <a:ext cx="1238266" cy="242277"/>
          </a:xfrm>
          <a:prstGeom prst="rect">
            <a:avLst/>
          </a:prstGeom>
        </p:spPr>
        <p:txBody>
          <a:bodyPr wrap="square" lIns="87579" tIns="43767" rIns="87579" bIns="43767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9" name="Textbox 1"/>
          <p:cNvSpPr/>
          <p:nvPr/>
        </p:nvSpPr>
        <p:spPr>
          <a:xfrm>
            <a:off x="3563212" y="1603093"/>
            <a:ext cx="1238266" cy="242277"/>
          </a:xfrm>
          <a:prstGeom prst="rect">
            <a:avLst/>
          </a:prstGeom>
        </p:spPr>
        <p:txBody>
          <a:bodyPr wrap="square" lIns="87579" tIns="43767" rIns="87579" bIns="43767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10" name="Textbox 1"/>
          <p:cNvSpPr/>
          <p:nvPr/>
        </p:nvSpPr>
        <p:spPr>
          <a:xfrm>
            <a:off x="4327327" y="1329220"/>
            <a:ext cx="1238266" cy="242277"/>
          </a:xfrm>
          <a:prstGeom prst="rect">
            <a:avLst/>
          </a:prstGeom>
        </p:spPr>
        <p:txBody>
          <a:bodyPr wrap="square" lIns="87579" tIns="43767" rIns="87579" bIns="43767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11" name="Textbox 1"/>
          <p:cNvSpPr/>
          <p:nvPr/>
        </p:nvSpPr>
        <p:spPr>
          <a:xfrm>
            <a:off x="5101071" y="1045812"/>
            <a:ext cx="1238266" cy="242277"/>
          </a:xfrm>
          <a:prstGeom prst="rect">
            <a:avLst/>
          </a:prstGeom>
        </p:spPr>
        <p:txBody>
          <a:bodyPr wrap="square" lIns="87579" tIns="43767" rIns="87579" bIns="43767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</a:t>
            </a:r>
          </a:p>
        </p:txBody>
      </p:sp>
      <p:sp>
        <p:nvSpPr>
          <p:cNvPr id="12" name="7 Paralelogramo"/>
          <p:cNvSpPr/>
          <p:nvPr/>
        </p:nvSpPr>
        <p:spPr bwMode="auto">
          <a:xfrm>
            <a:off x="2124057" y="2853034"/>
            <a:ext cx="1078744" cy="953662"/>
          </a:xfrm>
          <a:custGeom>
            <a:avLst/>
            <a:gdLst/>
            <a:ahLst/>
            <a:cxnLst/>
            <a:rect l="l" t="t" r="r" b="b"/>
            <a:pathLst>
              <a:path w="2922661" h="2595463">
                <a:moveTo>
                  <a:pt x="1556371" y="0"/>
                </a:moveTo>
                <a:lnTo>
                  <a:pt x="2922661" y="247650"/>
                </a:lnTo>
                <a:lnTo>
                  <a:pt x="1520331" y="2595463"/>
                </a:lnTo>
                <a:lnTo>
                  <a:pt x="0" y="259546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3" name="12 Paralelogramo"/>
          <p:cNvSpPr/>
          <p:nvPr/>
        </p:nvSpPr>
        <p:spPr bwMode="auto">
          <a:xfrm>
            <a:off x="5810297" y="1263564"/>
            <a:ext cx="1306922" cy="2537406"/>
          </a:xfrm>
          <a:custGeom>
            <a:avLst/>
            <a:gdLst/>
            <a:ahLst/>
            <a:cxnLst/>
            <a:rect l="l" t="t" r="r" b="b"/>
            <a:pathLst>
              <a:path w="3540870" h="6905743">
                <a:moveTo>
                  <a:pt x="3207396" y="0"/>
                </a:moveTo>
                <a:lnTo>
                  <a:pt x="3540870" y="1029640"/>
                </a:lnTo>
                <a:lnTo>
                  <a:pt x="1387398" y="6905743"/>
                </a:lnTo>
                <a:lnTo>
                  <a:pt x="0" y="6741437"/>
                </a:lnTo>
                <a:lnTo>
                  <a:pt x="2093940" y="1029640"/>
                </a:lnTo>
                <a:lnTo>
                  <a:pt x="2094023" y="1029640"/>
                </a:lnTo>
                <a:lnTo>
                  <a:pt x="2259018" y="58769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4" name="11 Paralelogramo"/>
          <p:cNvSpPr/>
          <p:nvPr/>
        </p:nvSpPr>
        <p:spPr bwMode="auto">
          <a:xfrm>
            <a:off x="5025127" y="1641812"/>
            <a:ext cx="1266491" cy="2159082"/>
          </a:xfrm>
          <a:custGeom>
            <a:avLst/>
            <a:gdLst>
              <a:gd name="connsiteX0" fmla="*/ 0 w 3600400"/>
              <a:gd name="connsiteY0" fmla="*/ 5876103 h 5876103"/>
              <a:gd name="connsiteX1" fmla="*/ 2084884 w 3600400"/>
              <a:gd name="connsiteY1" fmla="*/ 0 h 5876103"/>
              <a:gd name="connsiteX2" fmla="*/ 3600400 w 3600400"/>
              <a:gd name="connsiteY2" fmla="*/ 0 h 5876103"/>
              <a:gd name="connsiteX3" fmla="*/ 1515516 w 3600400"/>
              <a:gd name="connsiteY3" fmla="*/ 5876103 h 5876103"/>
              <a:gd name="connsiteX4" fmla="*/ 0 w 3600400"/>
              <a:gd name="connsiteY4" fmla="*/ 5876103 h 5876103"/>
              <a:gd name="connsiteX0" fmla="*/ 0 w 3519437"/>
              <a:gd name="connsiteY0" fmla="*/ 5645122 h 5876103"/>
              <a:gd name="connsiteX1" fmla="*/ 2003921 w 3519437"/>
              <a:gd name="connsiteY1" fmla="*/ 0 h 5876103"/>
              <a:gd name="connsiteX2" fmla="*/ 3519437 w 3519437"/>
              <a:gd name="connsiteY2" fmla="*/ 0 h 5876103"/>
              <a:gd name="connsiteX3" fmla="*/ 1434553 w 3519437"/>
              <a:gd name="connsiteY3" fmla="*/ 5876103 h 5876103"/>
              <a:gd name="connsiteX4" fmla="*/ 0 w 3519437"/>
              <a:gd name="connsiteY4" fmla="*/ 5645122 h 5876103"/>
              <a:gd name="connsiteX0" fmla="*/ 0 w 3431330"/>
              <a:gd name="connsiteY0" fmla="*/ 5645122 h 5876103"/>
              <a:gd name="connsiteX1" fmla="*/ 2003921 w 3431330"/>
              <a:gd name="connsiteY1" fmla="*/ 0 h 5876103"/>
              <a:gd name="connsiteX2" fmla="*/ 3431330 w 3431330"/>
              <a:gd name="connsiteY2" fmla="*/ 245269 h 5876103"/>
              <a:gd name="connsiteX3" fmla="*/ 1434553 w 3431330"/>
              <a:gd name="connsiteY3" fmla="*/ 5876103 h 5876103"/>
              <a:gd name="connsiteX4" fmla="*/ 0 w 3431330"/>
              <a:gd name="connsiteY4" fmla="*/ 5645122 h 5876103"/>
              <a:gd name="connsiteX0" fmla="*/ 0 w 3431330"/>
              <a:gd name="connsiteY0" fmla="*/ 5645122 h 5876103"/>
              <a:gd name="connsiteX1" fmla="*/ 1994396 w 3431330"/>
              <a:gd name="connsiteY1" fmla="*/ 0 h 5876103"/>
              <a:gd name="connsiteX2" fmla="*/ 3431330 w 3431330"/>
              <a:gd name="connsiteY2" fmla="*/ 245269 h 5876103"/>
              <a:gd name="connsiteX3" fmla="*/ 1434553 w 3431330"/>
              <a:gd name="connsiteY3" fmla="*/ 5876103 h 5876103"/>
              <a:gd name="connsiteX4" fmla="*/ 0 w 3431330"/>
              <a:gd name="connsiteY4" fmla="*/ 5645122 h 5876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1330" h="5876103">
                <a:moveTo>
                  <a:pt x="0" y="5645122"/>
                </a:moveTo>
                <a:lnTo>
                  <a:pt x="1994396" y="0"/>
                </a:lnTo>
                <a:lnTo>
                  <a:pt x="3431330" y="245269"/>
                </a:lnTo>
                <a:lnTo>
                  <a:pt x="1434553" y="5876103"/>
                </a:lnTo>
                <a:lnTo>
                  <a:pt x="0" y="564512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5" name="9 Paralelogramo"/>
          <p:cNvSpPr/>
          <p:nvPr/>
        </p:nvSpPr>
        <p:spPr bwMode="auto">
          <a:xfrm>
            <a:off x="4258195" y="1923881"/>
            <a:ext cx="1262097" cy="1877089"/>
          </a:xfrm>
          <a:custGeom>
            <a:avLst/>
            <a:gdLst>
              <a:gd name="connsiteX0" fmla="*/ 0 w 3600400"/>
              <a:gd name="connsiteY0" fmla="*/ 5111018 h 5111018"/>
              <a:gd name="connsiteX1" fmla="*/ 2084884 w 3600400"/>
              <a:gd name="connsiteY1" fmla="*/ 0 h 5111018"/>
              <a:gd name="connsiteX2" fmla="*/ 3600400 w 3600400"/>
              <a:gd name="connsiteY2" fmla="*/ 0 h 5111018"/>
              <a:gd name="connsiteX3" fmla="*/ 1515516 w 3600400"/>
              <a:gd name="connsiteY3" fmla="*/ 5111018 h 5111018"/>
              <a:gd name="connsiteX4" fmla="*/ 0 w 3600400"/>
              <a:gd name="connsiteY4" fmla="*/ 5111018 h 5111018"/>
              <a:gd name="connsiteX0" fmla="*/ 0 w 3507531"/>
              <a:gd name="connsiteY0" fmla="*/ 5111018 h 5111018"/>
              <a:gd name="connsiteX1" fmla="*/ 2084884 w 3507531"/>
              <a:gd name="connsiteY1" fmla="*/ 0 h 5111018"/>
              <a:gd name="connsiteX2" fmla="*/ 3507531 w 3507531"/>
              <a:gd name="connsiteY2" fmla="*/ 228600 h 5111018"/>
              <a:gd name="connsiteX3" fmla="*/ 1515516 w 3507531"/>
              <a:gd name="connsiteY3" fmla="*/ 5111018 h 5111018"/>
              <a:gd name="connsiteX4" fmla="*/ 0 w 3507531"/>
              <a:gd name="connsiteY4" fmla="*/ 5111018 h 5111018"/>
              <a:gd name="connsiteX0" fmla="*/ 0 w 3507531"/>
              <a:gd name="connsiteY0" fmla="*/ 5108637 h 5108637"/>
              <a:gd name="connsiteX1" fmla="*/ 2077741 w 3507531"/>
              <a:gd name="connsiteY1" fmla="*/ 0 h 5108637"/>
              <a:gd name="connsiteX2" fmla="*/ 3507531 w 3507531"/>
              <a:gd name="connsiteY2" fmla="*/ 226219 h 5108637"/>
              <a:gd name="connsiteX3" fmla="*/ 1515516 w 3507531"/>
              <a:gd name="connsiteY3" fmla="*/ 5108637 h 5108637"/>
              <a:gd name="connsiteX4" fmla="*/ 0 w 3507531"/>
              <a:gd name="connsiteY4" fmla="*/ 5108637 h 5108637"/>
              <a:gd name="connsiteX0" fmla="*/ 0 w 3419425"/>
              <a:gd name="connsiteY0" fmla="*/ 4891943 h 5108637"/>
              <a:gd name="connsiteX1" fmla="*/ 1989635 w 3419425"/>
              <a:gd name="connsiteY1" fmla="*/ 0 h 5108637"/>
              <a:gd name="connsiteX2" fmla="*/ 3419425 w 3419425"/>
              <a:gd name="connsiteY2" fmla="*/ 226219 h 5108637"/>
              <a:gd name="connsiteX3" fmla="*/ 1427410 w 3419425"/>
              <a:gd name="connsiteY3" fmla="*/ 5108637 h 5108637"/>
              <a:gd name="connsiteX4" fmla="*/ 0 w 3419425"/>
              <a:gd name="connsiteY4" fmla="*/ 4891943 h 5108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9425" h="5108637">
                <a:moveTo>
                  <a:pt x="0" y="4891943"/>
                </a:moveTo>
                <a:lnTo>
                  <a:pt x="1989635" y="0"/>
                </a:lnTo>
                <a:lnTo>
                  <a:pt x="3419425" y="226219"/>
                </a:lnTo>
                <a:lnTo>
                  <a:pt x="1427410" y="5108637"/>
                </a:lnTo>
                <a:lnTo>
                  <a:pt x="0" y="489194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6" name="8 Paralelogramo"/>
          <p:cNvSpPr/>
          <p:nvPr/>
        </p:nvSpPr>
        <p:spPr bwMode="auto">
          <a:xfrm>
            <a:off x="3493015" y="2204049"/>
            <a:ext cx="1251403" cy="1596776"/>
          </a:xfrm>
          <a:custGeom>
            <a:avLst/>
            <a:gdLst>
              <a:gd name="connsiteX0" fmla="*/ 0 w 3600000"/>
              <a:gd name="connsiteY0" fmla="*/ 4345746 h 4345746"/>
              <a:gd name="connsiteX1" fmla="*/ 2103696 w 3600000"/>
              <a:gd name="connsiteY1" fmla="*/ 0 h 4345746"/>
              <a:gd name="connsiteX2" fmla="*/ 3600000 w 3600000"/>
              <a:gd name="connsiteY2" fmla="*/ 0 h 4345746"/>
              <a:gd name="connsiteX3" fmla="*/ 1496304 w 3600000"/>
              <a:gd name="connsiteY3" fmla="*/ 4345746 h 4345746"/>
              <a:gd name="connsiteX4" fmla="*/ 0 w 3600000"/>
              <a:gd name="connsiteY4" fmla="*/ 4345746 h 4345746"/>
              <a:gd name="connsiteX0" fmla="*/ 0 w 3490462"/>
              <a:gd name="connsiteY0" fmla="*/ 4345746 h 4345746"/>
              <a:gd name="connsiteX1" fmla="*/ 2103696 w 3490462"/>
              <a:gd name="connsiteY1" fmla="*/ 0 h 4345746"/>
              <a:gd name="connsiteX2" fmla="*/ 3490462 w 3490462"/>
              <a:gd name="connsiteY2" fmla="*/ 223838 h 4345746"/>
              <a:gd name="connsiteX3" fmla="*/ 1496304 w 3490462"/>
              <a:gd name="connsiteY3" fmla="*/ 4345746 h 4345746"/>
              <a:gd name="connsiteX4" fmla="*/ 0 w 3490462"/>
              <a:gd name="connsiteY4" fmla="*/ 4345746 h 4345746"/>
              <a:gd name="connsiteX0" fmla="*/ 0 w 3390450"/>
              <a:gd name="connsiteY0" fmla="*/ 4138577 h 4345746"/>
              <a:gd name="connsiteX1" fmla="*/ 2003684 w 3390450"/>
              <a:gd name="connsiteY1" fmla="*/ 0 h 4345746"/>
              <a:gd name="connsiteX2" fmla="*/ 3390450 w 3390450"/>
              <a:gd name="connsiteY2" fmla="*/ 223838 h 4345746"/>
              <a:gd name="connsiteX3" fmla="*/ 1396292 w 3390450"/>
              <a:gd name="connsiteY3" fmla="*/ 4345746 h 4345746"/>
              <a:gd name="connsiteX4" fmla="*/ 0 w 3390450"/>
              <a:gd name="connsiteY4" fmla="*/ 4138577 h 4345746"/>
              <a:gd name="connsiteX0" fmla="*/ 0 w 3390450"/>
              <a:gd name="connsiteY0" fmla="*/ 4138577 h 4345746"/>
              <a:gd name="connsiteX1" fmla="*/ 1984634 w 3390450"/>
              <a:gd name="connsiteY1" fmla="*/ 0 h 4345746"/>
              <a:gd name="connsiteX2" fmla="*/ 3390450 w 3390450"/>
              <a:gd name="connsiteY2" fmla="*/ 223838 h 4345746"/>
              <a:gd name="connsiteX3" fmla="*/ 1396292 w 3390450"/>
              <a:gd name="connsiteY3" fmla="*/ 4345746 h 4345746"/>
              <a:gd name="connsiteX4" fmla="*/ 0 w 3390450"/>
              <a:gd name="connsiteY4" fmla="*/ 4138577 h 4345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0450" h="4345746">
                <a:moveTo>
                  <a:pt x="0" y="4138577"/>
                </a:moveTo>
                <a:lnTo>
                  <a:pt x="1984634" y="0"/>
                </a:lnTo>
                <a:lnTo>
                  <a:pt x="3390450" y="223838"/>
                </a:lnTo>
                <a:lnTo>
                  <a:pt x="1396292" y="4345746"/>
                </a:lnTo>
                <a:lnTo>
                  <a:pt x="0" y="413857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7" name="7 Paralelogramo"/>
          <p:cNvSpPr/>
          <p:nvPr/>
        </p:nvSpPr>
        <p:spPr bwMode="auto">
          <a:xfrm>
            <a:off x="2742708" y="2523053"/>
            <a:ext cx="1218153" cy="1277843"/>
          </a:xfrm>
          <a:custGeom>
            <a:avLst/>
            <a:gdLst>
              <a:gd name="connsiteX0" fmla="*/ 0 w 3600400"/>
              <a:gd name="connsiteY0" fmla="*/ 3477743 h 3477743"/>
              <a:gd name="connsiteX1" fmla="*/ 2086472 w 3600400"/>
              <a:gd name="connsiteY1" fmla="*/ 0 h 3477743"/>
              <a:gd name="connsiteX2" fmla="*/ 3600400 w 3600400"/>
              <a:gd name="connsiteY2" fmla="*/ 0 h 3477743"/>
              <a:gd name="connsiteX3" fmla="*/ 1513928 w 3600400"/>
              <a:gd name="connsiteY3" fmla="*/ 3477743 h 3477743"/>
              <a:gd name="connsiteX4" fmla="*/ 0 w 3600400"/>
              <a:gd name="connsiteY4" fmla="*/ 3477743 h 3477743"/>
              <a:gd name="connsiteX0" fmla="*/ 0 w 3448000"/>
              <a:gd name="connsiteY0" fmla="*/ 3225331 h 3477743"/>
              <a:gd name="connsiteX1" fmla="*/ 1934072 w 3448000"/>
              <a:gd name="connsiteY1" fmla="*/ 0 h 3477743"/>
              <a:gd name="connsiteX2" fmla="*/ 3448000 w 3448000"/>
              <a:gd name="connsiteY2" fmla="*/ 0 h 3477743"/>
              <a:gd name="connsiteX3" fmla="*/ 1361528 w 3448000"/>
              <a:gd name="connsiteY3" fmla="*/ 3477743 h 3477743"/>
              <a:gd name="connsiteX4" fmla="*/ 0 w 3448000"/>
              <a:gd name="connsiteY4" fmla="*/ 3225331 h 3477743"/>
              <a:gd name="connsiteX0" fmla="*/ 0 w 3300362"/>
              <a:gd name="connsiteY0" fmla="*/ 3225331 h 3477743"/>
              <a:gd name="connsiteX1" fmla="*/ 1934072 w 3300362"/>
              <a:gd name="connsiteY1" fmla="*/ 0 h 3477743"/>
              <a:gd name="connsiteX2" fmla="*/ 3300362 w 3300362"/>
              <a:gd name="connsiteY2" fmla="*/ 247650 h 3477743"/>
              <a:gd name="connsiteX3" fmla="*/ 1361528 w 3300362"/>
              <a:gd name="connsiteY3" fmla="*/ 3477743 h 3477743"/>
              <a:gd name="connsiteX4" fmla="*/ 0 w 3300362"/>
              <a:gd name="connsiteY4" fmla="*/ 3225331 h 3477743"/>
              <a:gd name="connsiteX0" fmla="*/ 0 w 3300362"/>
              <a:gd name="connsiteY0" fmla="*/ 3225331 h 3477743"/>
              <a:gd name="connsiteX1" fmla="*/ 1934072 w 3300362"/>
              <a:gd name="connsiteY1" fmla="*/ 0 h 3477743"/>
              <a:gd name="connsiteX2" fmla="*/ 3300362 w 3300362"/>
              <a:gd name="connsiteY2" fmla="*/ 247650 h 3477743"/>
              <a:gd name="connsiteX3" fmla="*/ 1371053 w 3300362"/>
              <a:gd name="connsiteY3" fmla="*/ 3477743 h 3477743"/>
              <a:gd name="connsiteX4" fmla="*/ 0 w 3300362"/>
              <a:gd name="connsiteY4" fmla="*/ 3225331 h 3477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0362" h="3477743">
                <a:moveTo>
                  <a:pt x="0" y="3225331"/>
                </a:moveTo>
                <a:lnTo>
                  <a:pt x="1934072" y="0"/>
                </a:lnTo>
                <a:lnTo>
                  <a:pt x="3300362" y="247650"/>
                </a:lnTo>
                <a:lnTo>
                  <a:pt x="1371053" y="3477743"/>
                </a:lnTo>
                <a:lnTo>
                  <a:pt x="0" y="322533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lIns="0" tIns="0" rIns="0" bIns="0" rtlCol="0" anchor="ctr"/>
          <a:lstStyle/>
          <a:p>
            <a:pPr algn="ctr" defTabSz="875528"/>
            <a:endParaRPr lang="es-SV" sz="700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8" name="3 Redondear rectángulo de esquina diagonal"/>
          <p:cNvSpPr/>
          <p:nvPr/>
        </p:nvSpPr>
        <p:spPr bwMode="auto">
          <a:xfrm flipH="1">
            <a:off x="3454660" y="2523053"/>
            <a:ext cx="564780" cy="1277843"/>
          </a:xfrm>
          <a:prstGeom prst="round2DiagRect">
            <a:avLst>
              <a:gd name="adj1" fmla="val 32602"/>
              <a:gd name="adj2" fmla="val 0"/>
            </a:avLst>
          </a:prstGeom>
          <a:solidFill>
            <a:schemeClr val="tx1">
              <a:lumMod val="85000"/>
              <a:lumOff val="15000"/>
            </a:schemeClr>
          </a:solidFill>
          <a:ln w="3175" cap="rnd" cmpd="sng">
            <a:noFill/>
            <a:bevel/>
          </a:ln>
          <a:effectLst/>
          <a:scene3d>
            <a:camera prst="orthographicFront"/>
            <a:lightRig rig="threePt" dir="t"/>
          </a:scene3d>
          <a:sp3d>
            <a:contourClr>
              <a:srgbClr val="BEC7CC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792" tIns="12396" rIns="24792" bIns="12396" rtlCol="0" anchor="b"/>
          <a:lstStyle/>
          <a:p>
            <a:pPr algn="ctr" defTabSz="875528"/>
            <a:r>
              <a:rPr lang="es-MX" sz="20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Open Sans Extrabold" panose="020B0906030804020204" pitchFamily="34" charset="0"/>
                <a:sym typeface="inpin heiti" panose="00000500000000000000" pitchFamily="2" charset="-122"/>
              </a:rPr>
              <a:t>02</a:t>
            </a:r>
            <a:endParaRPr lang="es-SV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Open Sans Extrabold" panose="020B0906030804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19" name="4 Redondear rectángulo de esquina diagonal"/>
          <p:cNvSpPr/>
          <p:nvPr/>
        </p:nvSpPr>
        <p:spPr bwMode="auto">
          <a:xfrm flipH="1">
            <a:off x="4222860" y="2204048"/>
            <a:ext cx="564780" cy="1596845"/>
          </a:xfrm>
          <a:prstGeom prst="round2DiagRect">
            <a:avLst>
              <a:gd name="adj1" fmla="val 32602"/>
              <a:gd name="adj2" fmla="val 0"/>
            </a:avLst>
          </a:prstGeom>
          <a:solidFill>
            <a:schemeClr val="tx1">
              <a:lumMod val="85000"/>
              <a:lumOff val="15000"/>
            </a:schemeClr>
          </a:solidFill>
          <a:ln w="3175" cap="rnd" cmpd="sng">
            <a:noFill/>
            <a:bevel/>
          </a:ln>
          <a:effectLst/>
          <a:scene3d>
            <a:camera prst="orthographicFront"/>
            <a:lightRig rig="threePt" dir="t"/>
          </a:scene3d>
          <a:sp3d>
            <a:contourClr>
              <a:srgbClr val="BEC7CC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792" tIns="12396" rIns="24792" bIns="12396" rtlCol="0" anchor="b"/>
          <a:lstStyle/>
          <a:p>
            <a:pPr algn="ctr" defTabSz="875528"/>
            <a:r>
              <a:rPr lang="es-MX" sz="20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Open Sans Extrabold" panose="020B0906030804020204" pitchFamily="34" charset="0"/>
                <a:sym typeface="inpin heiti" panose="00000500000000000000" pitchFamily="2" charset="-122"/>
              </a:rPr>
              <a:t>03</a:t>
            </a:r>
            <a:endParaRPr lang="es-SV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Open Sans Extrabold" panose="020B0906030804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20" name="5 Redondear rectángulo de esquina diagonal"/>
          <p:cNvSpPr/>
          <p:nvPr/>
        </p:nvSpPr>
        <p:spPr bwMode="auto">
          <a:xfrm flipH="1">
            <a:off x="4991061" y="1922929"/>
            <a:ext cx="564780" cy="1877964"/>
          </a:xfrm>
          <a:prstGeom prst="round2DiagRect">
            <a:avLst>
              <a:gd name="adj1" fmla="val 32602"/>
              <a:gd name="adj2" fmla="val 0"/>
            </a:avLst>
          </a:prstGeom>
          <a:solidFill>
            <a:schemeClr val="tx1">
              <a:lumMod val="85000"/>
              <a:lumOff val="15000"/>
            </a:schemeClr>
          </a:solidFill>
          <a:ln w="3175" cap="rnd" cmpd="sng">
            <a:noFill/>
            <a:bevel/>
          </a:ln>
          <a:effectLst/>
          <a:scene3d>
            <a:camera prst="orthographicFront"/>
            <a:lightRig rig="threePt" dir="t"/>
          </a:scene3d>
          <a:sp3d>
            <a:contourClr>
              <a:srgbClr val="BEC7CC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792" tIns="12396" rIns="24792" bIns="12396" rtlCol="0" anchor="b"/>
          <a:lstStyle/>
          <a:p>
            <a:pPr algn="ctr" defTabSz="875528"/>
            <a:r>
              <a:rPr lang="es-MX" sz="20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Open Sans Extrabold" panose="020B0906030804020204" pitchFamily="34" charset="0"/>
                <a:sym typeface="inpin heiti" panose="00000500000000000000" pitchFamily="2" charset="-122"/>
              </a:rPr>
              <a:t>04</a:t>
            </a:r>
            <a:endParaRPr lang="es-SV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Open Sans Extrabold" panose="020B0906030804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21" name="6 Redondear rectángulo de esquina diagonal"/>
          <p:cNvSpPr/>
          <p:nvPr/>
        </p:nvSpPr>
        <p:spPr bwMode="auto">
          <a:xfrm flipH="1">
            <a:off x="5759262" y="1641812"/>
            <a:ext cx="564780" cy="2159082"/>
          </a:xfrm>
          <a:prstGeom prst="round2DiagRect">
            <a:avLst>
              <a:gd name="adj1" fmla="val 32602"/>
              <a:gd name="adj2" fmla="val 0"/>
            </a:avLst>
          </a:prstGeom>
          <a:solidFill>
            <a:schemeClr val="tx1">
              <a:lumMod val="85000"/>
              <a:lumOff val="15000"/>
            </a:schemeClr>
          </a:solidFill>
          <a:ln w="3175" cap="rnd" cmpd="sng">
            <a:noFill/>
            <a:bevel/>
          </a:ln>
          <a:effectLst/>
          <a:scene3d>
            <a:camera prst="orthographicFront"/>
            <a:lightRig rig="threePt" dir="t"/>
          </a:scene3d>
          <a:sp3d>
            <a:contourClr>
              <a:srgbClr val="BEC7CC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792" tIns="12396" rIns="24792" bIns="12396" rtlCol="0" anchor="b"/>
          <a:lstStyle/>
          <a:p>
            <a:pPr algn="ctr" defTabSz="875528"/>
            <a:r>
              <a:rPr lang="es-MX" sz="20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Open Sans Extrabold" panose="020B0906030804020204" pitchFamily="34" charset="0"/>
                <a:sym typeface="inpin heiti" panose="00000500000000000000" pitchFamily="2" charset="-122"/>
              </a:rPr>
              <a:t>05</a:t>
            </a:r>
            <a:endParaRPr lang="es-SV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Open Sans Extrabold" panose="020B0906030804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22" name="10 Redondear rectángulo de esquina diagonal"/>
          <p:cNvSpPr/>
          <p:nvPr/>
        </p:nvSpPr>
        <p:spPr bwMode="auto">
          <a:xfrm flipH="1">
            <a:off x="2686457" y="2842131"/>
            <a:ext cx="564780" cy="958773"/>
          </a:xfrm>
          <a:prstGeom prst="round2DiagRect">
            <a:avLst>
              <a:gd name="adj1" fmla="val 32602"/>
              <a:gd name="adj2" fmla="val 0"/>
            </a:avLst>
          </a:prstGeom>
          <a:solidFill>
            <a:schemeClr val="tx1">
              <a:lumMod val="85000"/>
              <a:lumOff val="15000"/>
            </a:schemeClr>
          </a:solidFill>
          <a:ln w="3175" cap="rnd" cmpd="sng">
            <a:noFill/>
            <a:bevel/>
          </a:ln>
          <a:effectLst/>
          <a:scene3d>
            <a:camera prst="orthographicFront"/>
            <a:lightRig rig="threePt" dir="t"/>
          </a:scene3d>
          <a:sp3d>
            <a:contourClr>
              <a:srgbClr val="BEC7CC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792" tIns="12396" rIns="24792" bIns="12396" rtlCol="0" anchor="b"/>
          <a:lstStyle/>
          <a:p>
            <a:pPr algn="ctr" defTabSz="875528"/>
            <a:r>
              <a:rPr lang="es-MX" sz="2000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cs typeface="Open Sans Extrabold" panose="020B0906030804020204" pitchFamily="34" charset="0"/>
                <a:sym typeface="inpin heiti" panose="00000500000000000000" pitchFamily="2" charset="-122"/>
              </a:rPr>
              <a:t>01</a:t>
            </a:r>
            <a:endParaRPr lang="es-SV" sz="2000" dirty="0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cs typeface="Open Sans Extrabold" panose="020B0906030804020204" pitchFamily="34" charset="0"/>
              <a:sym typeface="inpin heiti" panose="00000500000000000000" pitchFamily="2" charset="-122"/>
            </a:endParaRPr>
          </a:p>
        </p:txBody>
      </p:sp>
      <p:sp>
        <p:nvSpPr>
          <p:cNvPr id="23" name="2 Rectángulo"/>
          <p:cNvSpPr/>
          <p:nvPr/>
        </p:nvSpPr>
        <p:spPr bwMode="auto">
          <a:xfrm>
            <a:off x="1161791" y="3806698"/>
            <a:ext cx="6624373" cy="4398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875528"/>
            <a:endParaRPr lang="es-SV">
              <a:solidFill>
                <a:srgbClr val="000000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131064" y="4110029"/>
            <a:ext cx="1350434" cy="463862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25" name="矩形 24"/>
          <p:cNvSpPr/>
          <p:nvPr/>
        </p:nvSpPr>
        <p:spPr>
          <a:xfrm>
            <a:off x="2477495" y="4110029"/>
            <a:ext cx="1350434" cy="463862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26" name="矩形 25"/>
          <p:cNvSpPr/>
          <p:nvPr/>
        </p:nvSpPr>
        <p:spPr>
          <a:xfrm>
            <a:off x="3823926" y="4110029"/>
            <a:ext cx="1350434" cy="463862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27" name="矩形 26"/>
          <p:cNvSpPr/>
          <p:nvPr/>
        </p:nvSpPr>
        <p:spPr>
          <a:xfrm>
            <a:off x="5170357" y="4110029"/>
            <a:ext cx="1350434" cy="463862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28" name="矩形 27"/>
          <p:cNvSpPr/>
          <p:nvPr/>
        </p:nvSpPr>
        <p:spPr>
          <a:xfrm>
            <a:off x="6516787" y="4110029"/>
            <a:ext cx="1350434" cy="463862"/>
          </a:xfrm>
          <a:prstGeom prst="rect">
            <a:avLst/>
          </a:prstGeom>
        </p:spPr>
        <p:txBody>
          <a:bodyPr wrap="square" lIns="63898" tIns="31949" rIns="63898" bIns="31949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32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2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教学设计</a:t>
            </a:r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2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7" dur="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9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5" dur="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2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53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5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5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0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85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6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6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68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0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 p14:presetBounceEnd="5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667">
                                          <p:cBhvr additive="base">
                                            <p:cTn id="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667">
                                          <p:cBhvr additive="base">
                                            <p:cTn id="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7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750"/>
                                </p:stCondLst>
                                <p:childTnLst>
                                  <p:par>
                                    <p:cTn id="8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94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725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10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1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110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9250"/>
                                </p:stCondLst>
                                <p:childTnLst>
                                  <p:par>
                                    <p:cTn id="1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6" grpId="0"/>
          <p:bldP spid="27" grpId="0"/>
          <p:bldP spid="2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2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7" dur="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9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5" dur="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2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5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5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85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150"/>
                                </p:stCondLst>
                                <p:childTnLst>
                                  <p:par>
                                    <p:cTn id="6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7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750"/>
                                </p:stCondLst>
                                <p:childTnLst>
                                  <p:par>
                                    <p:cTn id="8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94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725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10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8250"/>
                                </p:stCondLst>
                                <p:childTnLst>
                                  <p:par>
                                    <p:cTn id="1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8750"/>
                                </p:stCondLst>
                                <p:childTnLst>
                                  <p:par>
                                    <p:cTn id="110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9250"/>
                                </p:stCondLst>
                                <p:childTnLst>
                                  <p:par>
                                    <p:cTn id="1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 animBg="1"/>
          <p:bldP spid="7" grpId="0"/>
          <p:bldP spid="8" grpId="0"/>
          <p:bldP spid="9" grpId="0"/>
          <p:bldP spid="10" grpId="0"/>
          <p:bldP spid="11" grpId="0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6" grpId="0"/>
          <p:bldP spid="27" grpId="0"/>
          <p:bldP spid="28" grpId="0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向右箭头"/>
          <p:cNvSpPr/>
          <p:nvPr/>
        </p:nvSpPr>
        <p:spPr bwMode="auto">
          <a:xfrm>
            <a:off x="2942243" y="1994657"/>
            <a:ext cx="1314539" cy="1308615"/>
          </a:xfrm>
          <a:custGeom>
            <a:avLst/>
            <a:gdLst>
              <a:gd name="T0" fmla="*/ 899885 w 2768"/>
              <a:gd name="T1" fmla="*/ 0 h 2769"/>
              <a:gd name="T2" fmla="*/ 0 w 2768"/>
              <a:gd name="T3" fmla="*/ 899873 h 2769"/>
              <a:gd name="T4" fmla="*/ 899885 w 2768"/>
              <a:gd name="T5" fmla="*/ 1800397 h 2769"/>
              <a:gd name="T6" fmla="*/ 1798471 w 2768"/>
              <a:gd name="T7" fmla="*/ 899873 h 2769"/>
              <a:gd name="T8" fmla="*/ 899885 w 2768"/>
              <a:gd name="T9" fmla="*/ 0 h 2769"/>
              <a:gd name="T10" fmla="*/ 1365097 w 2768"/>
              <a:gd name="T11" fmla="*/ 938885 h 2769"/>
              <a:gd name="T12" fmla="*/ 895337 w 2768"/>
              <a:gd name="T13" fmla="*/ 1369316 h 2769"/>
              <a:gd name="T14" fmla="*/ 830363 w 2768"/>
              <a:gd name="T15" fmla="*/ 1372567 h 2769"/>
              <a:gd name="T16" fmla="*/ 779034 w 2768"/>
              <a:gd name="T17" fmla="*/ 1323802 h 2769"/>
              <a:gd name="T18" fmla="*/ 779034 w 2768"/>
              <a:gd name="T19" fmla="*/ 1105986 h 2769"/>
              <a:gd name="T20" fmla="*/ 475607 w 2768"/>
              <a:gd name="T21" fmla="*/ 1024061 h 2769"/>
              <a:gd name="T22" fmla="*/ 419730 w 2768"/>
              <a:gd name="T23" fmla="*/ 899873 h 2769"/>
              <a:gd name="T24" fmla="*/ 475607 w 2768"/>
              <a:gd name="T25" fmla="*/ 775686 h 2769"/>
              <a:gd name="T26" fmla="*/ 779034 w 2768"/>
              <a:gd name="T27" fmla="*/ 693761 h 2769"/>
              <a:gd name="T28" fmla="*/ 779034 w 2768"/>
              <a:gd name="T29" fmla="*/ 476595 h 2769"/>
              <a:gd name="T30" fmla="*/ 830363 w 2768"/>
              <a:gd name="T31" fmla="*/ 427180 h 2769"/>
              <a:gd name="T32" fmla="*/ 895337 w 2768"/>
              <a:gd name="T33" fmla="*/ 430431 h 2769"/>
              <a:gd name="T34" fmla="*/ 1365097 w 2768"/>
              <a:gd name="T35" fmla="*/ 861512 h 2769"/>
              <a:gd name="T36" fmla="*/ 1365097 w 2768"/>
              <a:gd name="T37" fmla="*/ 938885 h 276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68" h="2769">
                <a:moveTo>
                  <a:pt x="1385" y="0"/>
                </a:moveTo>
                <a:cubicBezTo>
                  <a:pt x="620" y="0"/>
                  <a:pt x="0" y="620"/>
                  <a:pt x="0" y="1384"/>
                </a:cubicBezTo>
                <a:cubicBezTo>
                  <a:pt x="0" y="2149"/>
                  <a:pt x="620" y="2769"/>
                  <a:pt x="1385" y="2769"/>
                </a:cubicBezTo>
                <a:cubicBezTo>
                  <a:pt x="2149" y="2769"/>
                  <a:pt x="2768" y="2149"/>
                  <a:pt x="2768" y="1384"/>
                </a:cubicBezTo>
                <a:cubicBezTo>
                  <a:pt x="2768" y="620"/>
                  <a:pt x="2149" y="0"/>
                  <a:pt x="1385" y="0"/>
                </a:cubicBezTo>
                <a:close/>
                <a:moveTo>
                  <a:pt x="2101" y="1444"/>
                </a:moveTo>
                <a:cubicBezTo>
                  <a:pt x="2088" y="1461"/>
                  <a:pt x="1765" y="1851"/>
                  <a:pt x="1378" y="2106"/>
                </a:cubicBezTo>
                <a:cubicBezTo>
                  <a:pt x="1348" y="2126"/>
                  <a:pt x="1310" y="2128"/>
                  <a:pt x="1278" y="2111"/>
                </a:cubicBezTo>
                <a:cubicBezTo>
                  <a:pt x="1247" y="2094"/>
                  <a:pt x="1199" y="2071"/>
                  <a:pt x="1199" y="2036"/>
                </a:cubicBezTo>
                <a:cubicBezTo>
                  <a:pt x="1199" y="1701"/>
                  <a:pt x="1199" y="1701"/>
                  <a:pt x="1199" y="1701"/>
                </a:cubicBezTo>
                <a:cubicBezTo>
                  <a:pt x="987" y="1666"/>
                  <a:pt x="767" y="1600"/>
                  <a:pt x="732" y="1575"/>
                </a:cubicBezTo>
                <a:cubicBezTo>
                  <a:pt x="681" y="1540"/>
                  <a:pt x="646" y="1480"/>
                  <a:pt x="646" y="1384"/>
                </a:cubicBezTo>
                <a:cubicBezTo>
                  <a:pt x="646" y="1288"/>
                  <a:pt x="681" y="1228"/>
                  <a:pt x="732" y="1193"/>
                </a:cubicBezTo>
                <a:cubicBezTo>
                  <a:pt x="767" y="1169"/>
                  <a:pt x="987" y="1102"/>
                  <a:pt x="1199" y="1067"/>
                </a:cubicBezTo>
                <a:cubicBezTo>
                  <a:pt x="1199" y="733"/>
                  <a:pt x="1199" y="733"/>
                  <a:pt x="1199" y="733"/>
                </a:cubicBezTo>
                <a:cubicBezTo>
                  <a:pt x="1199" y="698"/>
                  <a:pt x="1247" y="674"/>
                  <a:pt x="1278" y="657"/>
                </a:cubicBezTo>
                <a:cubicBezTo>
                  <a:pt x="1310" y="641"/>
                  <a:pt x="1348" y="643"/>
                  <a:pt x="1378" y="662"/>
                </a:cubicBezTo>
                <a:cubicBezTo>
                  <a:pt x="1765" y="918"/>
                  <a:pt x="2088" y="1308"/>
                  <a:pt x="2101" y="1325"/>
                </a:cubicBezTo>
                <a:cubicBezTo>
                  <a:pt x="2129" y="1360"/>
                  <a:pt x="2129" y="1409"/>
                  <a:pt x="2101" y="144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3" name="向右箭头"/>
          <p:cNvSpPr/>
          <p:nvPr/>
        </p:nvSpPr>
        <p:spPr bwMode="auto">
          <a:xfrm flipH="1">
            <a:off x="4744812" y="1994657"/>
            <a:ext cx="1314539" cy="1308615"/>
          </a:xfrm>
          <a:custGeom>
            <a:avLst/>
            <a:gdLst>
              <a:gd name="T0" fmla="*/ 899885 w 2768"/>
              <a:gd name="T1" fmla="*/ 0 h 2769"/>
              <a:gd name="T2" fmla="*/ 0 w 2768"/>
              <a:gd name="T3" fmla="*/ 899873 h 2769"/>
              <a:gd name="T4" fmla="*/ 899885 w 2768"/>
              <a:gd name="T5" fmla="*/ 1800397 h 2769"/>
              <a:gd name="T6" fmla="*/ 1798471 w 2768"/>
              <a:gd name="T7" fmla="*/ 899873 h 2769"/>
              <a:gd name="T8" fmla="*/ 899885 w 2768"/>
              <a:gd name="T9" fmla="*/ 0 h 2769"/>
              <a:gd name="T10" fmla="*/ 1365097 w 2768"/>
              <a:gd name="T11" fmla="*/ 938885 h 2769"/>
              <a:gd name="T12" fmla="*/ 895337 w 2768"/>
              <a:gd name="T13" fmla="*/ 1369316 h 2769"/>
              <a:gd name="T14" fmla="*/ 830363 w 2768"/>
              <a:gd name="T15" fmla="*/ 1372567 h 2769"/>
              <a:gd name="T16" fmla="*/ 779034 w 2768"/>
              <a:gd name="T17" fmla="*/ 1323802 h 2769"/>
              <a:gd name="T18" fmla="*/ 779034 w 2768"/>
              <a:gd name="T19" fmla="*/ 1105986 h 2769"/>
              <a:gd name="T20" fmla="*/ 475607 w 2768"/>
              <a:gd name="T21" fmla="*/ 1024061 h 2769"/>
              <a:gd name="T22" fmla="*/ 419730 w 2768"/>
              <a:gd name="T23" fmla="*/ 899873 h 2769"/>
              <a:gd name="T24" fmla="*/ 475607 w 2768"/>
              <a:gd name="T25" fmla="*/ 775686 h 2769"/>
              <a:gd name="T26" fmla="*/ 779034 w 2768"/>
              <a:gd name="T27" fmla="*/ 693761 h 2769"/>
              <a:gd name="T28" fmla="*/ 779034 w 2768"/>
              <a:gd name="T29" fmla="*/ 476595 h 2769"/>
              <a:gd name="T30" fmla="*/ 830363 w 2768"/>
              <a:gd name="T31" fmla="*/ 427180 h 2769"/>
              <a:gd name="T32" fmla="*/ 895337 w 2768"/>
              <a:gd name="T33" fmla="*/ 430431 h 2769"/>
              <a:gd name="T34" fmla="*/ 1365097 w 2768"/>
              <a:gd name="T35" fmla="*/ 861512 h 2769"/>
              <a:gd name="T36" fmla="*/ 1365097 w 2768"/>
              <a:gd name="T37" fmla="*/ 938885 h 276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68" h="2769">
                <a:moveTo>
                  <a:pt x="1385" y="0"/>
                </a:moveTo>
                <a:cubicBezTo>
                  <a:pt x="620" y="0"/>
                  <a:pt x="0" y="620"/>
                  <a:pt x="0" y="1384"/>
                </a:cubicBezTo>
                <a:cubicBezTo>
                  <a:pt x="0" y="2149"/>
                  <a:pt x="620" y="2769"/>
                  <a:pt x="1385" y="2769"/>
                </a:cubicBezTo>
                <a:cubicBezTo>
                  <a:pt x="2149" y="2769"/>
                  <a:pt x="2768" y="2149"/>
                  <a:pt x="2768" y="1384"/>
                </a:cubicBezTo>
                <a:cubicBezTo>
                  <a:pt x="2768" y="620"/>
                  <a:pt x="2149" y="0"/>
                  <a:pt x="1385" y="0"/>
                </a:cubicBezTo>
                <a:close/>
                <a:moveTo>
                  <a:pt x="2101" y="1444"/>
                </a:moveTo>
                <a:cubicBezTo>
                  <a:pt x="2088" y="1461"/>
                  <a:pt x="1765" y="1851"/>
                  <a:pt x="1378" y="2106"/>
                </a:cubicBezTo>
                <a:cubicBezTo>
                  <a:pt x="1348" y="2126"/>
                  <a:pt x="1310" y="2128"/>
                  <a:pt x="1278" y="2111"/>
                </a:cubicBezTo>
                <a:cubicBezTo>
                  <a:pt x="1247" y="2094"/>
                  <a:pt x="1199" y="2071"/>
                  <a:pt x="1199" y="2036"/>
                </a:cubicBezTo>
                <a:cubicBezTo>
                  <a:pt x="1199" y="1701"/>
                  <a:pt x="1199" y="1701"/>
                  <a:pt x="1199" y="1701"/>
                </a:cubicBezTo>
                <a:cubicBezTo>
                  <a:pt x="987" y="1666"/>
                  <a:pt x="767" y="1600"/>
                  <a:pt x="732" y="1575"/>
                </a:cubicBezTo>
                <a:cubicBezTo>
                  <a:pt x="681" y="1540"/>
                  <a:pt x="646" y="1480"/>
                  <a:pt x="646" y="1384"/>
                </a:cubicBezTo>
                <a:cubicBezTo>
                  <a:pt x="646" y="1288"/>
                  <a:pt x="681" y="1228"/>
                  <a:pt x="732" y="1193"/>
                </a:cubicBezTo>
                <a:cubicBezTo>
                  <a:pt x="767" y="1169"/>
                  <a:pt x="987" y="1102"/>
                  <a:pt x="1199" y="1067"/>
                </a:cubicBezTo>
                <a:cubicBezTo>
                  <a:pt x="1199" y="733"/>
                  <a:pt x="1199" y="733"/>
                  <a:pt x="1199" y="733"/>
                </a:cubicBezTo>
                <a:cubicBezTo>
                  <a:pt x="1199" y="698"/>
                  <a:pt x="1247" y="674"/>
                  <a:pt x="1278" y="657"/>
                </a:cubicBezTo>
                <a:cubicBezTo>
                  <a:pt x="1310" y="641"/>
                  <a:pt x="1348" y="643"/>
                  <a:pt x="1378" y="662"/>
                </a:cubicBezTo>
                <a:cubicBezTo>
                  <a:pt x="1765" y="918"/>
                  <a:pt x="2088" y="1308"/>
                  <a:pt x="2101" y="1325"/>
                </a:cubicBezTo>
                <a:cubicBezTo>
                  <a:pt x="2129" y="1360"/>
                  <a:pt x="2129" y="1409"/>
                  <a:pt x="2101" y="144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4" name="向右箭头"/>
          <p:cNvSpPr/>
          <p:nvPr/>
        </p:nvSpPr>
        <p:spPr bwMode="auto">
          <a:xfrm rot="16200000">
            <a:off x="3843911" y="2931620"/>
            <a:ext cx="1308615" cy="1314539"/>
          </a:xfrm>
          <a:custGeom>
            <a:avLst/>
            <a:gdLst>
              <a:gd name="T0" fmla="*/ 899885 w 2768"/>
              <a:gd name="T1" fmla="*/ 0 h 2769"/>
              <a:gd name="T2" fmla="*/ 0 w 2768"/>
              <a:gd name="T3" fmla="*/ 899873 h 2769"/>
              <a:gd name="T4" fmla="*/ 899885 w 2768"/>
              <a:gd name="T5" fmla="*/ 1800397 h 2769"/>
              <a:gd name="T6" fmla="*/ 1798471 w 2768"/>
              <a:gd name="T7" fmla="*/ 899873 h 2769"/>
              <a:gd name="T8" fmla="*/ 899885 w 2768"/>
              <a:gd name="T9" fmla="*/ 0 h 2769"/>
              <a:gd name="T10" fmla="*/ 1365097 w 2768"/>
              <a:gd name="T11" fmla="*/ 938885 h 2769"/>
              <a:gd name="T12" fmla="*/ 895337 w 2768"/>
              <a:gd name="T13" fmla="*/ 1369316 h 2769"/>
              <a:gd name="T14" fmla="*/ 830363 w 2768"/>
              <a:gd name="T15" fmla="*/ 1372567 h 2769"/>
              <a:gd name="T16" fmla="*/ 779034 w 2768"/>
              <a:gd name="T17" fmla="*/ 1323802 h 2769"/>
              <a:gd name="T18" fmla="*/ 779034 w 2768"/>
              <a:gd name="T19" fmla="*/ 1105986 h 2769"/>
              <a:gd name="T20" fmla="*/ 475607 w 2768"/>
              <a:gd name="T21" fmla="*/ 1024061 h 2769"/>
              <a:gd name="T22" fmla="*/ 419730 w 2768"/>
              <a:gd name="T23" fmla="*/ 899873 h 2769"/>
              <a:gd name="T24" fmla="*/ 475607 w 2768"/>
              <a:gd name="T25" fmla="*/ 775686 h 2769"/>
              <a:gd name="T26" fmla="*/ 779034 w 2768"/>
              <a:gd name="T27" fmla="*/ 693761 h 2769"/>
              <a:gd name="T28" fmla="*/ 779034 w 2768"/>
              <a:gd name="T29" fmla="*/ 476595 h 2769"/>
              <a:gd name="T30" fmla="*/ 830363 w 2768"/>
              <a:gd name="T31" fmla="*/ 427180 h 2769"/>
              <a:gd name="T32" fmla="*/ 895337 w 2768"/>
              <a:gd name="T33" fmla="*/ 430431 h 2769"/>
              <a:gd name="T34" fmla="*/ 1365097 w 2768"/>
              <a:gd name="T35" fmla="*/ 861512 h 2769"/>
              <a:gd name="T36" fmla="*/ 1365097 w 2768"/>
              <a:gd name="T37" fmla="*/ 938885 h 276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68" h="2769">
                <a:moveTo>
                  <a:pt x="1385" y="0"/>
                </a:moveTo>
                <a:cubicBezTo>
                  <a:pt x="620" y="0"/>
                  <a:pt x="0" y="620"/>
                  <a:pt x="0" y="1384"/>
                </a:cubicBezTo>
                <a:cubicBezTo>
                  <a:pt x="0" y="2149"/>
                  <a:pt x="620" y="2769"/>
                  <a:pt x="1385" y="2769"/>
                </a:cubicBezTo>
                <a:cubicBezTo>
                  <a:pt x="2149" y="2769"/>
                  <a:pt x="2768" y="2149"/>
                  <a:pt x="2768" y="1384"/>
                </a:cubicBezTo>
                <a:cubicBezTo>
                  <a:pt x="2768" y="620"/>
                  <a:pt x="2149" y="0"/>
                  <a:pt x="1385" y="0"/>
                </a:cubicBezTo>
                <a:close/>
                <a:moveTo>
                  <a:pt x="2101" y="1444"/>
                </a:moveTo>
                <a:cubicBezTo>
                  <a:pt x="2088" y="1461"/>
                  <a:pt x="1765" y="1851"/>
                  <a:pt x="1378" y="2106"/>
                </a:cubicBezTo>
                <a:cubicBezTo>
                  <a:pt x="1348" y="2126"/>
                  <a:pt x="1310" y="2128"/>
                  <a:pt x="1278" y="2111"/>
                </a:cubicBezTo>
                <a:cubicBezTo>
                  <a:pt x="1247" y="2094"/>
                  <a:pt x="1199" y="2071"/>
                  <a:pt x="1199" y="2036"/>
                </a:cubicBezTo>
                <a:cubicBezTo>
                  <a:pt x="1199" y="1701"/>
                  <a:pt x="1199" y="1701"/>
                  <a:pt x="1199" y="1701"/>
                </a:cubicBezTo>
                <a:cubicBezTo>
                  <a:pt x="987" y="1666"/>
                  <a:pt x="767" y="1600"/>
                  <a:pt x="732" y="1575"/>
                </a:cubicBezTo>
                <a:cubicBezTo>
                  <a:pt x="681" y="1540"/>
                  <a:pt x="646" y="1480"/>
                  <a:pt x="646" y="1384"/>
                </a:cubicBezTo>
                <a:cubicBezTo>
                  <a:pt x="646" y="1288"/>
                  <a:pt x="681" y="1228"/>
                  <a:pt x="732" y="1193"/>
                </a:cubicBezTo>
                <a:cubicBezTo>
                  <a:pt x="767" y="1169"/>
                  <a:pt x="987" y="1102"/>
                  <a:pt x="1199" y="1067"/>
                </a:cubicBezTo>
                <a:cubicBezTo>
                  <a:pt x="1199" y="733"/>
                  <a:pt x="1199" y="733"/>
                  <a:pt x="1199" y="733"/>
                </a:cubicBezTo>
                <a:cubicBezTo>
                  <a:pt x="1199" y="698"/>
                  <a:pt x="1247" y="674"/>
                  <a:pt x="1278" y="657"/>
                </a:cubicBezTo>
                <a:cubicBezTo>
                  <a:pt x="1310" y="641"/>
                  <a:pt x="1348" y="643"/>
                  <a:pt x="1378" y="662"/>
                </a:cubicBezTo>
                <a:cubicBezTo>
                  <a:pt x="1765" y="918"/>
                  <a:pt x="2088" y="1308"/>
                  <a:pt x="2101" y="1325"/>
                </a:cubicBezTo>
                <a:cubicBezTo>
                  <a:pt x="2129" y="1360"/>
                  <a:pt x="2129" y="1409"/>
                  <a:pt x="2101" y="144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5" name="向右箭头"/>
          <p:cNvSpPr/>
          <p:nvPr/>
        </p:nvSpPr>
        <p:spPr bwMode="auto">
          <a:xfrm rot="16200000" flipH="1">
            <a:off x="3843911" y="1049903"/>
            <a:ext cx="1308615" cy="1314539"/>
          </a:xfrm>
          <a:custGeom>
            <a:avLst/>
            <a:gdLst>
              <a:gd name="T0" fmla="*/ 899885 w 2768"/>
              <a:gd name="T1" fmla="*/ 0 h 2769"/>
              <a:gd name="T2" fmla="*/ 0 w 2768"/>
              <a:gd name="T3" fmla="*/ 899873 h 2769"/>
              <a:gd name="T4" fmla="*/ 899885 w 2768"/>
              <a:gd name="T5" fmla="*/ 1800397 h 2769"/>
              <a:gd name="T6" fmla="*/ 1798471 w 2768"/>
              <a:gd name="T7" fmla="*/ 899873 h 2769"/>
              <a:gd name="T8" fmla="*/ 899885 w 2768"/>
              <a:gd name="T9" fmla="*/ 0 h 2769"/>
              <a:gd name="T10" fmla="*/ 1365097 w 2768"/>
              <a:gd name="T11" fmla="*/ 938885 h 2769"/>
              <a:gd name="T12" fmla="*/ 895337 w 2768"/>
              <a:gd name="T13" fmla="*/ 1369316 h 2769"/>
              <a:gd name="T14" fmla="*/ 830363 w 2768"/>
              <a:gd name="T15" fmla="*/ 1372567 h 2769"/>
              <a:gd name="T16" fmla="*/ 779034 w 2768"/>
              <a:gd name="T17" fmla="*/ 1323802 h 2769"/>
              <a:gd name="T18" fmla="*/ 779034 w 2768"/>
              <a:gd name="T19" fmla="*/ 1105986 h 2769"/>
              <a:gd name="T20" fmla="*/ 475607 w 2768"/>
              <a:gd name="T21" fmla="*/ 1024061 h 2769"/>
              <a:gd name="T22" fmla="*/ 419730 w 2768"/>
              <a:gd name="T23" fmla="*/ 899873 h 2769"/>
              <a:gd name="T24" fmla="*/ 475607 w 2768"/>
              <a:gd name="T25" fmla="*/ 775686 h 2769"/>
              <a:gd name="T26" fmla="*/ 779034 w 2768"/>
              <a:gd name="T27" fmla="*/ 693761 h 2769"/>
              <a:gd name="T28" fmla="*/ 779034 w 2768"/>
              <a:gd name="T29" fmla="*/ 476595 h 2769"/>
              <a:gd name="T30" fmla="*/ 830363 w 2768"/>
              <a:gd name="T31" fmla="*/ 427180 h 2769"/>
              <a:gd name="T32" fmla="*/ 895337 w 2768"/>
              <a:gd name="T33" fmla="*/ 430431 h 2769"/>
              <a:gd name="T34" fmla="*/ 1365097 w 2768"/>
              <a:gd name="T35" fmla="*/ 861512 h 2769"/>
              <a:gd name="T36" fmla="*/ 1365097 w 2768"/>
              <a:gd name="T37" fmla="*/ 938885 h 276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68" h="2769">
                <a:moveTo>
                  <a:pt x="1385" y="0"/>
                </a:moveTo>
                <a:cubicBezTo>
                  <a:pt x="620" y="0"/>
                  <a:pt x="0" y="620"/>
                  <a:pt x="0" y="1384"/>
                </a:cubicBezTo>
                <a:cubicBezTo>
                  <a:pt x="0" y="2149"/>
                  <a:pt x="620" y="2769"/>
                  <a:pt x="1385" y="2769"/>
                </a:cubicBezTo>
                <a:cubicBezTo>
                  <a:pt x="2149" y="2769"/>
                  <a:pt x="2768" y="2149"/>
                  <a:pt x="2768" y="1384"/>
                </a:cubicBezTo>
                <a:cubicBezTo>
                  <a:pt x="2768" y="620"/>
                  <a:pt x="2149" y="0"/>
                  <a:pt x="1385" y="0"/>
                </a:cubicBezTo>
                <a:close/>
                <a:moveTo>
                  <a:pt x="2101" y="1444"/>
                </a:moveTo>
                <a:cubicBezTo>
                  <a:pt x="2088" y="1461"/>
                  <a:pt x="1765" y="1851"/>
                  <a:pt x="1378" y="2106"/>
                </a:cubicBezTo>
                <a:cubicBezTo>
                  <a:pt x="1348" y="2126"/>
                  <a:pt x="1310" y="2128"/>
                  <a:pt x="1278" y="2111"/>
                </a:cubicBezTo>
                <a:cubicBezTo>
                  <a:pt x="1247" y="2094"/>
                  <a:pt x="1199" y="2071"/>
                  <a:pt x="1199" y="2036"/>
                </a:cubicBezTo>
                <a:cubicBezTo>
                  <a:pt x="1199" y="1701"/>
                  <a:pt x="1199" y="1701"/>
                  <a:pt x="1199" y="1701"/>
                </a:cubicBezTo>
                <a:cubicBezTo>
                  <a:pt x="987" y="1666"/>
                  <a:pt x="767" y="1600"/>
                  <a:pt x="732" y="1575"/>
                </a:cubicBezTo>
                <a:cubicBezTo>
                  <a:pt x="681" y="1540"/>
                  <a:pt x="646" y="1480"/>
                  <a:pt x="646" y="1384"/>
                </a:cubicBezTo>
                <a:cubicBezTo>
                  <a:pt x="646" y="1288"/>
                  <a:pt x="681" y="1228"/>
                  <a:pt x="732" y="1193"/>
                </a:cubicBezTo>
                <a:cubicBezTo>
                  <a:pt x="767" y="1169"/>
                  <a:pt x="987" y="1102"/>
                  <a:pt x="1199" y="1067"/>
                </a:cubicBezTo>
                <a:cubicBezTo>
                  <a:pt x="1199" y="733"/>
                  <a:pt x="1199" y="733"/>
                  <a:pt x="1199" y="733"/>
                </a:cubicBezTo>
                <a:cubicBezTo>
                  <a:pt x="1199" y="698"/>
                  <a:pt x="1247" y="674"/>
                  <a:pt x="1278" y="657"/>
                </a:cubicBezTo>
                <a:cubicBezTo>
                  <a:pt x="1310" y="641"/>
                  <a:pt x="1348" y="643"/>
                  <a:pt x="1378" y="662"/>
                </a:cubicBezTo>
                <a:cubicBezTo>
                  <a:pt x="1765" y="918"/>
                  <a:pt x="2088" y="1308"/>
                  <a:pt x="2101" y="1325"/>
                </a:cubicBezTo>
                <a:cubicBezTo>
                  <a:pt x="2129" y="1360"/>
                  <a:pt x="2129" y="1409"/>
                  <a:pt x="2101" y="144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6" name="文本框 20"/>
          <p:cNvSpPr txBox="1"/>
          <p:nvPr/>
        </p:nvSpPr>
        <p:spPr>
          <a:xfrm flipH="1">
            <a:off x="920271" y="2635897"/>
            <a:ext cx="1486123" cy="3070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47" name="文本框 22"/>
          <p:cNvSpPr txBox="1"/>
          <p:nvPr/>
        </p:nvSpPr>
        <p:spPr>
          <a:xfrm flipH="1">
            <a:off x="920271" y="2910781"/>
            <a:ext cx="2055257" cy="7051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998562" y="3630425"/>
            <a:ext cx="151472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51"/>
          <p:cNvSpPr txBox="1"/>
          <p:nvPr/>
        </p:nvSpPr>
        <p:spPr>
          <a:xfrm flipH="1">
            <a:off x="931054" y="3683163"/>
            <a:ext cx="2055257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</a:t>
            </a:r>
          </a:p>
        </p:txBody>
      </p:sp>
      <p:sp>
        <p:nvSpPr>
          <p:cNvPr id="50" name="文本框 20"/>
          <p:cNvSpPr txBox="1"/>
          <p:nvPr/>
        </p:nvSpPr>
        <p:spPr>
          <a:xfrm flipH="1">
            <a:off x="6026535" y="911456"/>
            <a:ext cx="1486123" cy="3070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51" name="文本框 22"/>
          <p:cNvSpPr txBox="1"/>
          <p:nvPr/>
        </p:nvSpPr>
        <p:spPr>
          <a:xfrm flipH="1">
            <a:off x="6026534" y="1186341"/>
            <a:ext cx="2055257" cy="7051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cxnSp>
        <p:nvCxnSpPr>
          <p:cNvPr id="52" name="直接连接符 51"/>
          <p:cNvCxnSpPr/>
          <p:nvPr/>
        </p:nvCxnSpPr>
        <p:spPr>
          <a:xfrm>
            <a:off x="6104826" y="1905985"/>
            <a:ext cx="151472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5"/>
          <p:cNvSpPr txBox="1"/>
          <p:nvPr/>
        </p:nvSpPr>
        <p:spPr>
          <a:xfrm flipH="1">
            <a:off x="6037317" y="1958722"/>
            <a:ext cx="2055257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</a:t>
            </a:r>
          </a:p>
        </p:txBody>
      </p:sp>
      <p:sp>
        <p:nvSpPr>
          <p:cNvPr id="54" name="文本框 20"/>
          <p:cNvSpPr txBox="1"/>
          <p:nvPr/>
        </p:nvSpPr>
        <p:spPr>
          <a:xfrm flipH="1">
            <a:off x="5330823" y="3315872"/>
            <a:ext cx="1486123" cy="3070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55" name="文本框 22"/>
          <p:cNvSpPr txBox="1"/>
          <p:nvPr/>
        </p:nvSpPr>
        <p:spPr>
          <a:xfrm flipH="1">
            <a:off x="5330822" y="3590757"/>
            <a:ext cx="2055257" cy="7051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5409114" y="4310401"/>
            <a:ext cx="151472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60"/>
          <p:cNvSpPr txBox="1"/>
          <p:nvPr/>
        </p:nvSpPr>
        <p:spPr>
          <a:xfrm flipH="1">
            <a:off x="5341605" y="4363138"/>
            <a:ext cx="2055257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</a:t>
            </a:r>
          </a:p>
        </p:txBody>
      </p:sp>
      <p:sp>
        <p:nvSpPr>
          <p:cNvPr id="58" name="文本框 20"/>
          <p:cNvSpPr txBox="1"/>
          <p:nvPr/>
        </p:nvSpPr>
        <p:spPr>
          <a:xfrm flipH="1">
            <a:off x="1328135" y="663641"/>
            <a:ext cx="1486123" cy="3070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500" b="1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单击键入标题 </a:t>
            </a:r>
          </a:p>
        </p:txBody>
      </p:sp>
      <p:sp>
        <p:nvSpPr>
          <p:cNvPr id="59" name="文本框 22"/>
          <p:cNvSpPr txBox="1"/>
          <p:nvPr/>
        </p:nvSpPr>
        <p:spPr>
          <a:xfrm flipH="1">
            <a:off x="1328135" y="938525"/>
            <a:ext cx="2055257" cy="70517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cxnSp>
        <p:nvCxnSpPr>
          <p:cNvPr id="60" name="直接连接符 59"/>
          <p:cNvCxnSpPr/>
          <p:nvPr/>
        </p:nvCxnSpPr>
        <p:spPr>
          <a:xfrm>
            <a:off x="1406426" y="1658170"/>
            <a:ext cx="151472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4"/>
          <p:cNvSpPr txBox="1"/>
          <p:nvPr/>
        </p:nvSpPr>
        <p:spPr>
          <a:xfrm flipH="1">
            <a:off x="1338917" y="1710907"/>
            <a:ext cx="2055257" cy="54836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单击此处添加本章节的简要内容。本模板精心设计，模板所有素材均可自由编辑替换移动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</a:t>
            </a:r>
          </a:p>
        </p:txBody>
      </p:sp>
      <p:sp>
        <p:nvSpPr>
          <p:cNvPr id="22" name="文本框 20"/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2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教学设计</a:t>
            </a:r>
          </a:p>
        </p:txBody>
      </p:sp>
      <p:cxnSp>
        <p:nvCxnSpPr>
          <p:cNvPr id="23" name="直接连接符 22"/>
          <p:cNvCxnSpPr>
            <a:cxnSpLocks/>
          </p:cNvCxnSpPr>
          <p:nvPr/>
        </p:nvCxnSpPr>
        <p:spPr>
          <a:xfrm>
            <a:off x="684138" y="575940"/>
            <a:ext cx="14401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0"/>
          <p:cNvSpPr txBox="1"/>
          <p:nvPr/>
        </p:nvSpPr>
        <p:spPr>
          <a:xfrm flipH="1">
            <a:off x="7659895" y="215900"/>
            <a:ext cx="12466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2000" dirty="0">
                <a:solidFill>
                  <a:srgbClr val="595959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LOGO</a:t>
            </a:r>
            <a:endParaRPr lang="zh-CN" altLang="en-US" sz="2000" dirty="0">
              <a:solidFill>
                <a:srgbClr val="595959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3376" y="567502"/>
            <a:ext cx="2021034" cy="2125799"/>
            <a:chOff x="2182" y="1912"/>
            <a:chExt cx="4311" cy="4555"/>
          </a:xfrm>
        </p:grpSpPr>
        <p:sp>
          <p:nvSpPr>
            <p:cNvPr id="3" name="椭圆 2"/>
            <p:cNvSpPr/>
            <p:nvPr/>
          </p:nvSpPr>
          <p:spPr>
            <a:xfrm>
              <a:off x="2935" y="2939"/>
              <a:ext cx="3558" cy="3528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 rot="12540000" flipH="1">
              <a:off x="2182" y="1912"/>
              <a:ext cx="1516" cy="3933"/>
              <a:chOff x="9094" y="1721"/>
              <a:chExt cx="1723" cy="7210"/>
            </a:xfrm>
          </p:grpSpPr>
          <p:sp>
            <p:nvSpPr>
              <p:cNvPr id="5" name="矩形 4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3375422" y="567502"/>
            <a:ext cx="2021034" cy="2125799"/>
            <a:chOff x="7200" y="1469"/>
            <a:chExt cx="4311" cy="4555"/>
          </a:xfrm>
        </p:grpSpPr>
        <p:sp>
          <p:nvSpPr>
            <p:cNvPr id="8" name="椭圆 7"/>
            <p:cNvSpPr/>
            <p:nvPr/>
          </p:nvSpPr>
          <p:spPr>
            <a:xfrm>
              <a:off x="7953" y="2496"/>
              <a:ext cx="3558" cy="3528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 rot="12540000" flipH="1">
              <a:off x="7200" y="1469"/>
              <a:ext cx="1516" cy="3933"/>
              <a:chOff x="9094" y="1721"/>
              <a:chExt cx="1723" cy="7210"/>
            </a:xfrm>
          </p:grpSpPr>
          <p:sp>
            <p:nvSpPr>
              <p:cNvPr id="10" name="矩形 9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5997469" y="567502"/>
            <a:ext cx="2021034" cy="2125799"/>
            <a:chOff x="12793" y="1469"/>
            <a:chExt cx="4311" cy="4555"/>
          </a:xfrm>
        </p:grpSpPr>
        <p:sp>
          <p:nvSpPr>
            <p:cNvPr id="13" name="椭圆 12"/>
            <p:cNvSpPr/>
            <p:nvPr/>
          </p:nvSpPr>
          <p:spPr>
            <a:xfrm>
              <a:off x="13546" y="2496"/>
              <a:ext cx="3558" cy="3528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 rot="12540000" flipH="1">
              <a:off x="12793" y="1469"/>
              <a:ext cx="1516" cy="3933"/>
              <a:chOff x="9094" y="1721"/>
              <a:chExt cx="1723" cy="7210"/>
            </a:xfrm>
          </p:grpSpPr>
          <p:sp>
            <p:nvSpPr>
              <p:cNvPr id="15" name="矩形 14"/>
              <p:cNvSpPr/>
              <p:nvPr/>
            </p:nvSpPr>
            <p:spPr>
              <a:xfrm rot="16200000">
                <a:off x="6229" y="4587"/>
                <a:ext cx="7205" cy="14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 rot="5400000" flipH="1">
                <a:off x="7088" y="5202"/>
                <a:ext cx="7210" cy="248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lumMod val="75000"/>
                      <a:lumOff val="25000"/>
                      <a:alpha val="56000"/>
                    </a:schemeClr>
                  </a:gs>
                  <a:gs pos="4000">
                    <a:schemeClr val="bg1">
                      <a:lumMod val="75000"/>
                      <a:alpha val="0"/>
                    </a:schemeClr>
                  </a:gs>
                  <a:gs pos="69000">
                    <a:schemeClr val="tx1">
                      <a:lumMod val="75000"/>
                      <a:lumOff val="25000"/>
                      <a:alpha val="35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1106389" y="2887446"/>
            <a:ext cx="1665677" cy="1914386"/>
            <a:chOff x="1652" y="5122"/>
            <a:chExt cx="3196" cy="4102"/>
          </a:xfrm>
        </p:grpSpPr>
        <p:grpSp>
          <p:nvGrpSpPr>
            <p:cNvPr id="18" name="组合 17"/>
            <p:cNvGrpSpPr/>
            <p:nvPr/>
          </p:nvGrpSpPr>
          <p:grpSpPr>
            <a:xfrm>
              <a:off x="1652" y="5122"/>
              <a:ext cx="3171" cy="2436"/>
              <a:chOff x="1654" y="6220"/>
              <a:chExt cx="3171" cy="2436"/>
            </a:xfrm>
          </p:grpSpPr>
          <p:sp>
            <p:nvSpPr>
              <p:cNvPr id="22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 flipH="1">
                <a:off x="1654" y="6809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677" y="7630"/>
              <a:ext cx="3171" cy="1594"/>
              <a:chOff x="1539" y="7411"/>
              <a:chExt cx="3171" cy="1594"/>
            </a:xfrm>
          </p:grpSpPr>
          <p:cxnSp>
            <p:nvCxnSpPr>
              <p:cNvPr id="20" name="直接连接符 19"/>
              <p:cNvCxnSpPr/>
              <p:nvPr/>
            </p:nvCxnSpPr>
            <p:spPr>
              <a:xfrm>
                <a:off x="1631" y="7411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文本框 33"/>
              <p:cNvSpPr txBox="1"/>
              <p:nvPr/>
            </p:nvSpPr>
            <p:spPr>
              <a:xfrm flipH="1">
                <a:off x="1539" y="7494"/>
                <a:ext cx="3171" cy="1511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3728435" y="2887446"/>
            <a:ext cx="1665677" cy="1914386"/>
            <a:chOff x="1652" y="5122"/>
            <a:chExt cx="3196" cy="4102"/>
          </a:xfrm>
        </p:grpSpPr>
        <p:grpSp>
          <p:nvGrpSpPr>
            <p:cNvPr id="25" name="组合 24"/>
            <p:cNvGrpSpPr/>
            <p:nvPr/>
          </p:nvGrpSpPr>
          <p:grpSpPr>
            <a:xfrm>
              <a:off x="1652" y="5122"/>
              <a:ext cx="3171" cy="2436"/>
              <a:chOff x="1654" y="6220"/>
              <a:chExt cx="3171" cy="2436"/>
            </a:xfrm>
          </p:grpSpPr>
          <p:sp>
            <p:nvSpPr>
              <p:cNvPr id="29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30" name="文本框 22"/>
              <p:cNvSpPr txBox="1"/>
              <p:nvPr/>
            </p:nvSpPr>
            <p:spPr>
              <a:xfrm flipH="1">
                <a:off x="1654" y="6809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677" y="7630"/>
              <a:ext cx="3171" cy="1594"/>
              <a:chOff x="1539" y="7411"/>
              <a:chExt cx="3171" cy="1594"/>
            </a:xfrm>
          </p:grpSpPr>
          <p:cxnSp>
            <p:nvCxnSpPr>
              <p:cNvPr id="27" name="直接连接符 26"/>
              <p:cNvCxnSpPr/>
              <p:nvPr/>
            </p:nvCxnSpPr>
            <p:spPr>
              <a:xfrm>
                <a:off x="1631" y="7411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文本框 42"/>
              <p:cNvSpPr txBox="1"/>
              <p:nvPr/>
            </p:nvSpPr>
            <p:spPr>
              <a:xfrm flipH="1">
                <a:off x="1539" y="7494"/>
                <a:ext cx="3171" cy="1511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6350481" y="2887446"/>
            <a:ext cx="1652648" cy="1889184"/>
            <a:chOff x="1652" y="5122"/>
            <a:chExt cx="3171" cy="4048"/>
          </a:xfrm>
        </p:grpSpPr>
        <p:grpSp>
          <p:nvGrpSpPr>
            <p:cNvPr id="32" name="组合 31"/>
            <p:cNvGrpSpPr/>
            <p:nvPr/>
          </p:nvGrpSpPr>
          <p:grpSpPr>
            <a:xfrm>
              <a:off x="1652" y="5122"/>
              <a:ext cx="3171" cy="2436"/>
              <a:chOff x="1654" y="6220"/>
              <a:chExt cx="3171" cy="2436"/>
            </a:xfrm>
          </p:grpSpPr>
          <p:sp>
            <p:nvSpPr>
              <p:cNvPr id="36" name="文本框 20"/>
              <p:cNvSpPr txBox="1"/>
              <p:nvPr/>
            </p:nvSpPr>
            <p:spPr>
              <a:xfrm flipH="1">
                <a:off x="1654" y="6220"/>
                <a:ext cx="3170" cy="692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5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单击键入标题 </a:t>
                </a:r>
              </a:p>
            </p:txBody>
          </p:sp>
          <p:sp>
            <p:nvSpPr>
              <p:cNvPr id="37" name="文本框 22"/>
              <p:cNvSpPr txBox="1"/>
              <p:nvPr/>
            </p:nvSpPr>
            <p:spPr>
              <a:xfrm flipH="1">
                <a:off x="1654" y="6809"/>
                <a:ext cx="3171" cy="184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单击此处添加本章节的简要内容。本模板精心设计，模板所有素材均可自由编辑替换移动。单击此处添加本章节的简要内容。</a:t>
                </a: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1652" y="7606"/>
              <a:ext cx="3171" cy="1564"/>
              <a:chOff x="1514" y="7387"/>
              <a:chExt cx="3171" cy="1564"/>
            </a:xfrm>
          </p:grpSpPr>
          <p:cxnSp>
            <p:nvCxnSpPr>
              <p:cNvPr id="34" name="直接连接符 33"/>
              <p:cNvCxnSpPr/>
              <p:nvPr/>
            </p:nvCxnSpPr>
            <p:spPr>
              <a:xfrm>
                <a:off x="1631" y="7387"/>
                <a:ext cx="2835" cy="0"/>
              </a:xfrm>
              <a:prstGeom prst="line">
                <a:avLst/>
              </a:prstGeom>
              <a:ln w="1587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文本框 57"/>
              <p:cNvSpPr txBox="1"/>
              <p:nvPr/>
            </p:nvSpPr>
            <p:spPr>
              <a:xfrm flipH="1">
                <a:off x="1514" y="7440"/>
                <a:ext cx="3171" cy="1511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>
                <a:outerShdw sx="999" sy="999" algn="ctr" rotWithShape="0">
                  <a:srgbClr val="000000"/>
                </a:outerShdw>
              </a:effectLst>
            </p:spPr>
            <p:txBody>
              <a:bodyPr wrap="square" anchor="t">
                <a:spAutoFit/>
              </a:bodyPr>
              <a:lstStyle/>
              <a:p>
                <a:pPr lvl="0"/>
                <a:r>
                  <a:rPr lang="zh-CN" altLang="en-US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单击此处添加本章节的简要内容。本模板精心设计，模板所有素材均可自由编辑替换移动</a:t>
                </a:r>
                <a:r>
                  <a:rPr lang="en-US" altLang="zh-CN" sz="1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.</a:t>
                </a:r>
              </a:p>
            </p:txBody>
          </p:sp>
        </p:grpSp>
      </p:grpSp>
      <p:sp>
        <p:nvSpPr>
          <p:cNvPr id="38" name="文本框 20"/>
          <p:cNvSpPr txBox="1"/>
          <p:nvPr/>
        </p:nvSpPr>
        <p:spPr>
          <a:xfrm flipH="1">
            <a:off x="1437836" y="1521428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01</a:t>
            </a:r>
          </a:p>
        </p:txBody>
      </p:sp>
      <p:sp>
        <p:nvSpPr>
          <p:cNvPr id="39" name="文本框 20"/>
          <p:cNvSpPr txBox="1"/>
          <p:nvPr/>
        </p:nvSpPr>
        <p:spPr>
          <a:xfrm flipH="1">
            <a:off x="4099731" y="1534962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02</a:t>
            </a:r>
          </a:p>
        </p:txBody>
      </p:sp>
      <p:sp>
        <p:nvSpPr>
          <p:cNvPr id="40" name="文本框 20"/>
          <p:cNvSpPr txBox="1"/>
          <p:nvPr/>
        </p:nvSpPr>
        <p:spPr>
          <a:xfrm flipH="1">
            <a:off x="6721777" y="1534962"/>
            <a:ext cx="936680" cy="71438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STEP</a:t>
            </a:r>
          </a:p>
          <a:p>
            <a:pPr lvl="0" algn="ctr"/>
            <a:r>
              <a:rPr lang="en-US" altLang="zh-CN" sz="210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03</a:t>
            </a:r>
          </a:p>
        </p:txBody>
      </p:sp>
      <p:sp>
        <p:nvSpPr>
          <p:cNvPr id="41" name="椭圆 40"/>
          <p:cNvSpPr/>
          <p:nvPr/>
        </p:nvSpPr>
        <p:spPr>
          <a:xfrm>
            <a:off x="731341" y="1035598"/>
            <a:ext cx="644143" cy="6356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2" name="扳手"/>
          <p:cNvSpPr/>
          <p:nvPr/>
        </p:nvSpPr>
        <p:spPr bwMode="auto">
          <a:xfrm>
            <a:off x="894018" y="1179340"/>
            <a:ext cx="339886" cy="338354"/>
          </a:xfrm>
          <a:custGeom>
            <a:avLst/>
            <a:gdLst>
              <a:gd name="T0" fmla="*/ 1166395 w 3845"/>
              <a:gd name="T1" fmla="*/ 911373 h 3810"/>
              <a:gd name="T2" fmla="*/ 1340582 w 3845"/>
              <a:gd name="T3" fmla="*/ 945561 h 3810"/>
              <a:gd name="T4" fmla="*/ 1800397 w 3845"/>
              <a:gd name="T5" fmla="*/ 485660 h 3810"/>
              <a:gd name="T6" fmla="*/ 1793842 w 3845"/>
              <a:gd name="T7" fmla="*/ 407917 h 3810"/>
              <a:gd name="T8" fmla="*/ 1467476 w 3845"/>
              <a:gd name="T9" fmla="*/ 757292 h 3810"/>
              <a:gd name="T10" fmla="*/ 1159371 w 3845"/>
              <a:gd name="T11" fmla="*/ 701561 h 3810"/>
              <a:gd name="T12" fmla="*/ 1053548 w 3845"/>
              <a:gd name="T13" fmla="*/ 406512 h 3810"/>
              <a:gd name="T14" fmla="*/ 1405199 w 3845"/>
              <a:gd name="T15" fmla="*/ 30442 h 3810"/>
              <a:gd name="T16" fmla="*/ 1340582 w 3845"/>
              <a:gd name="T17" fmla="*/ 25290 h 3810"/>
              <a:gd name="T18" fmla="*/ 880766 w 3845"/>
              <a:gd name="T19" fmla="*/ 485660 h 3810"/>
              <a:gd name="T20" fmla="*/ 919162 w 3845"/>
              <a:gd name="T21" fmla="*/ 669246 h 3810"/>
              <a:gd name="T22" fmla="*/ 480418 w 3845"/>
              <a:gd name="T23" fmla="*/ 1205485 h 3810"/>
              <a:gd name="T24" fmla="*/ 398475 w 3845"/>
              <a:gd name="T25" fmla="*/ 1193309 h 3810"/>
              <a:gd name="T26" fmla="*/ 114720 w 3845"/>
              <a:gd name="T27" fmla="*/ 1477586 h 3810"/>
              <a:gd name="T28" fmla="*/ 398475 w 3845"/>
              <a:gd name="T29" fmla="*/ 1761395 h 3810"/>
              <a:gd name="T30" fmla="*/ 682699 w 3845"/>
              <a:gd name="T31" fmla="*/ 1477586 h 3810"/>
              <a:gd name="T32" fmla="*/ 661628 w 3845"/>
              <a:gd name="T33" fmla="*/ 1370338 h 3810"/>
              <a:gd name="T34" fmla="*/ 1166395 w 3845"/>
              <a:gd name="T35" fmla="*/ 911373 h 3810"/>
              <a:gd name="T36" fmla="*/ 398475 w 3845"/>
              <a:gd name="T37" fmla="*/ 1628389 h 3810"/>
              <a:gd name="T38" fmla="*/ 247701 w 3845"/>
              <a:gd name="T39" fmla="*/ 1477586 h 3810"/>
              <a:gd name="T40" fmla="*/ 398475 w 3845"/>
              <a:gd name="T41" fmla="*/ 1326315 h 3810"/>
              <a:gd name="T42" fmla="*/ 549718 w 3845"/>
              <a:gd name="T43" fmla="*/ 1477586 h 3810"/>
              <a:gd name="T44" fmla="*/ 398475 w 3845"/>
              <a:gd name="T45" fmla="*/ 1628389 h 3810"/>
              <a:gd name="T46" fmla="*/ 426102 w 3845"/>
              <a:gd name="T47" fmla="*/ 554973 h 3810"/>
              <a:gd name="T48" fmla="*/ 694874 w 3845"/>
              <a:gd name="T49" fmla="*/ 830820 h 3810"/>
              <a:gd name="T50" fmla="*/ 824109 w 3845"/>
              <a:gd name="T51" fmla="*/ 701561 h 3810"/>
              <a:gd name="T52" fmla="*/ 554869 w 3845"/>
              <a:gd name="T53" fmla="*/ 425713 h 3810"/>
              <a:gd name="T54" fmla="*/ 619486 w 3845"/>
              <a:gd name="T55" fmla="*/ 361084 h 3810"/>
              <a:gd name="T56" fmla="*/ 258471 w 3845"/>
              <a:gd name="T57" fmla="*/ 0 h 3810"/>
              <a:gd name="T58" fmla="*/ 0 w 3845"/>
              <a:gd name="T59" fmla="*/ 258051 h 3810"/>
              <a:gd name="T60" fmla="*/ 361484 w 3845"/>
              <a:gd name="T61" fmla="*/ 619134 h 3810"/>
              <a:gd name="T62" fmla="*/ 426102 w 3845"/>
              <a:gd name="T63" fmla="*/ 554973 h 3810"/>
              <a:gd name="T64" fmla="*/ 889663 w 3845"/>
              <a:gd name="T65" fmla="*/ 1296342 h 3810"/>
              <a:gd name="T66" fmla="*/ 890131 w 3845"/>
              <a:gd name="T67" fmla="*/ 1296342 h 3810"/>
              <a:gd name="T68" fmla="*/ 889663 w 3845"/>
              <a:gd name="T69" fmla="*/ 1296342 h 3810"/>
              <a:gd name="T70" fmla="*/ 1263321 w 3845"/>
              <a:gd name="T71" fmla="*/ 971788 h 3810"/>
              <a:gd name="T72" fmla="*/ 890131 w 3845"/>
              <a:gd name="T73" fmla="*/ 1296342 h 3810"/>
              <a:gd name="T74" fmla="*/ 1297035 w 3845"/>
              <a:gd name="T75" fmla="*/ 1713157 h 3810"/>
              <a:gd name="T76" fmla="*/ 1555037 w 3845"/>
              <a:gd name="T77" fmla="*/ 1713157 h 3810"/>
              <a:gd name="T78" fmla="*/ 1658519 w 3845"/>
              <a:gd name="T79" fmla="*/ 1610124 h 3810"/>
              <a:gd name="T80" fmla="*/ 1658519 w 3845"/>
              <a:gd name="T81" fmla="*/ 1352073 h 3810"/>
              <a:gd name="T82" fmla="*/ 1263321 w 3845"/>
              <a:gd name="T83" fmla="*/ 971788 h 3810"/>
              <a:gd name="T84" fmla="*/ 1441254 w 3845"/>
              <a:gd name="T85" fmla="*/ 1641970 h 3810"/>
              <a:gd name="T86" fmla="*/ 1376636 w 3845"/>
              <a:gd name="T87" fmla="*/ 1641970 h 3810"/>
              <a:gd name="T88" fmla="*/ 1044652 w 3845"/>
              <a:gd name="T89" fmla="*/ 1310392 h 3810"/>
              <a:gd name="T90" fmla="*/ 1044652 w 3845"/>
              <a:gd name="T91" fmla="*/ 1245293 h 3810"/>
              <a:gd name="T92" fmla="*/ 1109738 w 3845"/>
              <a:gd name="T93" fmla="*/ 1245293 h 3810"/>
              <a:gd name="T94" fmla="*/ 1441254 w 3845"/>
              <a:gd name="T95" fmla="*/ 1577340 h 3810"/>
              <a:gd name="T96" fmla="*/ 1441254 w 3845"/>
              <a:gd name="T97" fmla="*/ 1641970 h 3810"/>
              <a:gd name="T98" fmla="*/ 1587346 w 3845"/>
              <a:gd name="T99" fmla="*/ 1495851 h 3810"/>
              <a:gd name="T100" fmla="*/ 1522260 w 3845"/>
              <a:gd name="T101" fmla="*/ 1495851 h 3810"/>
              <a:gd name="T102" fmla="*/ 1190744 w 3845"/>
              <a:gd name="T103" fmla="*/ 1164272 h 3810"/>
              <a:gd name="T104" fmla="*/ 1190744 w 3845"/>
              <a:gd name="T105" fmla="*/ 1099642 h 3810"/>
              <a:gd name="T106" fmla="*/ 1255830 w 3845"/>
              <a:gd name="T107" fmla="*/ 1099642 h 3810"/>
              <a:gd name="T108" fmla="*/ 1587346 w 3845"/>
              <a:gd name="T109" fmla="*/ 1431221 h 3810"/>
              <a:gd name="T110" fmla="*/ 1587346 w 3845"/>
              <a:gd name="T111" fmla="*/ 1495851 h 381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3845" h="3810">
                <a:moveTo>
                  <a:pt x="2491" y="1946"/>
                </a:moveTo>
                <a:cubicBezTo>
                  <a:pt x="2606" y="1993"/>
                  <a:pt x="2731" y="2019"/>
                  <a:pt x="2863" y="2019"/>
                </a:cubicBezTo>
                <a:cubicBezTo>
                  <a:pt x="3405" y="2019"/>
                  <a:pt x="3845" y="1579"/>
                  <a:pt x="3845" y="1037"/>
                </a:cubicBezTo>
                <a:cubicBezTo>
                  <a:pt x="3845" y="980"/>
                  <a:pt x="3840" y="925"/>
                  <a:pt x="3831" y="871"/>
                </a:cubicBezTo>
                <a:cubicBezTo>
                  <a:pt x="3134" y="1617"/>
                  <a:pt x="3134" y="1617"/>
                  <a:pt x="3134" y="1617"/>
                </a:cubicBezTo>
                <a:cubicBezTo>
                  <a:pt x="2476" y="1498"/>
                  <a:pt x="2476" y="1498"/>
                  <a:pt x="2476" y="1498"/>
                </a:cubicBezTo>
                <a:cubicBezTo>
                  <a:pt x="2250" y="868"/>
                  <a:pt x="2250" y="868"/>
                  <a:pt x="2250" y="868"/>
                </a:cubicBezTo>
                <a:cubicBezTo>
                  <a:pt x="3001" y="65"/>
                  <a:pt x="3001" y="65"/>
                  <a:pt x="3001" y="65"/>
                </a:cubicBezTo>
                <a:cubicBezTo>
                  <a:pt x="2956" y="59"/>
                  <a:pt x="2910" y="54"/>
                  <a:pt x="2863" y="54"/>
                </a:cubicBezTo>
                <a:cubicBezTo>
                  <a:pt x="2320" y="54"/>
                  <a:pt x="1881" y="494"/>
                  <a:pt x="1881" y="1037"/>
                </a:cubicBezTo>
                <a:cubicBezTo>
                  <a:pt x="1881" y="1176"/>
                  <a:pt x="1910" y="1309"/>
                  <a:pt x="1963" y="1429"/>
                </a:cubicBezTo>
                <a:cubicBezTo>
                  <a:pt x="1659" y="1963"/>
                  <a:pt x="1205" y="2409"/>
                  <a:pt x="1026" y="2574"/>
                </a:cubicBezTo>
                <a:cubicBezTo>
                  <a:pt x="971" y="2557"/>
                  <a:pt x="912" y="2548"/>
                  <a:pt x="851" y="2548"/>
                </a:cubicBezTo>
                <a:cubicBezTo>
                  <a:pt x="516" y="2548"/>
                  <a:pt x="245" y="2820"/>
                  <a:pt x="245" y="3155"/>
                </a:cubicBezTo>
                <a:cubicBezTo>
                  <a:pt x="245" y="3490"/>
                  <a:pt x="516" y="3761"/>
                  <a:pt x="851" y="3761"/>
                </a:cubicBezTo>
                <a:cubicBezTo>
                  <a:pt x="1186" y="3761"/>
                  <a:pt x="1458" y="3490"/>
                  <a:pt x="1458" y="3155"/>
                </a:cubicBezTo>
                <a:cubicBezTo>
                  <a:pt x="1458" y="3074"/>
                  <a:pt x="1442" y="2997"/>
                  <a:pt x="1413" y="2926"/>
                </a:cubicBezTo>
                <a:cubicBezTo>
                  <a:pt x="1548" y="2747"/>
                  <a:pt x="1914" y="2308"/>
                  <a:pt x="2491" y="1946"/>
                </a:cubicBezTo>
                <a:close/>
                <a:moveTo>
                  <a:pt x="851" y="3477"/>
                </a:moveTo>
                <a:cubicBezTo>
                  <a:pt x="673" y="3477"/>
                  <a:pt x="529" y="3333"/>
                  <a:pt x="529" y="3155"/>
                </a:cubicBezTo>
                <a:cubicBezTo>
                  <a:pt x="529" y="2976"/>
                  <a:pt x="673" y="2832"/>
                  <a:pt x="851" y="2832"/>
                </a:cubicBezTo>
                <a:cubicBezTo>
                  <a:pt x="1029" y="2832"/>
                  <a:pt x="1174" y="2976"/>
                  <a:pt x="1174" y="3155"/>
                </a:cubicBezTo>
                <a:cubicBezTo>
                  <a:pt x="1174" y="3333"/>
                  <a:pt x="1029" y="3477"/>
                  <a:pt x="851" y="3477"/>
                </a:cubicBezTo>
                <a:close/>
                <a:moveTo>
                  <a:pt x="910" y="1185"/>
                </a:moveTo>
                <a:cubicBezTo>
                  <a:pt x="1484" y="1774"/>
                  <a:pt x="1484" y="1774"/>
                  <a:pt x="1484" y="1774"/>
                </a:cubicBezTo>
                <a:cubicBezTo>
                  <a:pt x="1760" y="1498"/>
                  <a:pt x="1760" y="1498"/>
                  <a:pt x="1760" y="1498"/>
                </a:cubicBezTo>
                <a:cubicBezTo>
                  <a:pt x="1185" y="909"/>
                  <a:pt x="1185" y="909"/>
                  <a:pt x="1185" y="909"/>
                </a:cubicBezTo>
                <a:cubicBezTo>
                  <a:pt x="1323" y="771"/>
                  <a:pt x="1323" y="771"/>
                  <a:pt x="1323" y="771"/>
                </a:cubicBezTo>
                <a:cubicBezTo>
                  <a:pt x="552" y="0"/>
                  <a:pt x="552" y="0"/>
                  <a:pt x="552" y="0"/>
                </a:cubicBezTo>
                <a:cubicBezTo>
                  <a:pt x="0" y="551"/>
                  <a:pt x="0" y="551"/>
                  <a:pt x="0" y="551"/>
                </a:cubicBezTo>
                <a:cubicBezTo>
                  <a:pt x="772" y="1322"/>
                  <a:pt x="772" y="1322"/>
                  <a:pt x="772" y="1322"/>
                </a:cubicBezTo>
                <a:lnTo>
                  <a:pt x="910" y="1185"/>
                </a:lnTo>
                <a:close/>
                <a:moveTo>
                  <a:pt x="1900" y="2768"/>
                </a:moveTo>
                <a:cubicBezTo>
                  <a:pt x="1900" y="2768"/>
                  <a:pt x="1901" y="2768"/>
                  <a:pt x="1901" y="2768"/>
                </a:cubicBezTo>
                <a:cubicBezTo>
                  <a:pt x="1900" y="2767"/>
                  <a:pt x="1900" y="2768"/>
                  <a:pt x="1900" y="2768"/>
                </a:cubicBezTo>
                <a:close/>
                <a:moveTo>
                  <a:pt x="2698" y="2075"/>
                </a:moveTo>
                <a:cubicBezTo>
                  <a:pt x="2698" y="2075"/>
                  <a:pt x="2225" y="2203"/>
                  <a:pt x="1901" y="2768"/>
                </a:cubicBezTo>
                <a:cubicBezTo>
                  <a:pt x="1926" y="2776"/>
                  <a:pt x="2770" y="3658"/>
                  <a:pt x="2770" y="3658"/>
                </a:cubicBezTo>
                <a:cubicBezTo>
                  <a:pt x="2923" y="3810"/>
                  <a:pt x="3169" y="3810"/>
                  <a:pt x="3321" y="3658"/>
                </a:cubicBezTo>
                <a:cubicBezTo>
                  <a:pt x="3542" y="3438"/>
                  <a:pt x="3542" y="3438"/>
                  <a:pt x="3542" y="3438"/>
                </a:cubicBezTo>
                <a:cubicBezTo>
                  <a:pt x="3694" y="3285"/>
                  <a:pt x="3694" y="3039"/>
                  <a:pt x="3542" y="2887"/>
                </a:cubicBezTo>
                <a:lnTo>
                  <a:pt x="2698" y="2075"/>
                </a:lnTo>
                <a:close/>
                <a:moveTo>
                  <a:pt x="3078" y="3506"/>
                </a:moveTo>
                <a:cubicBezTo>
                  <a:pt x="3040" y="3544"/>
                  <a:pt x="2978" y="3544"/>
                  <a:pt x="2940" y="3506"/>
                </a:cubicBezTo>
                <a:cubicBezTo>
                  <a:pt x="2231" y="2798"/>
                  <a:pt x="2231" y="2798"/>
                  <a:pt x="2231" y="2798"/>
                </a:cubicBezTo>
                <a:cubicBezTo>
                  <a:pt x="2193" y="2760"/>
                  <a:pt x="2193" y="2698"/>
                  <a:pt x="2231" y="2659"/>
                </a:cubicBezTo>
                <a:cubicBezTo>
                  <a:pt x="2270" y="2621"/>
                  <a:pt x="2332" y="2621"/>
                  <a:pt x="2370" y="2659"/>
                </a:cubicBezTo>
                <a:cubicBezTo>
                  <a:pt x="3078" y="3368"/>
                  <a:pt x="3078" y="3368"/>
                  <a:pt x="3078" y="3368"/>
                </a:cubicBezTo>
                <a:cubicBezTo>
                  <a:pt x="3116" y="3406"/>
                  <a:pt x="3116" y="3468"/>
                  <a:pt x="3078" y="3506"/>
                </a:cubicBezTo>
                <a:close/>
                <a:moveTo>
                  <a:pt x="3390" y="3194"/>
                </a:moveTo>
                <a:cubicBezTo>
                  <a:pt x="3352" y="3233"/>
                  <a:pt x="3290" y="3233"/>
                  <a:pt x="3251" y="3194"/>
                </a:cubicBezTo>
                <a:cubicBezTo>
                  <a:pt x="2543" y="2486"/>
                  <a:pt x="2543" y="2486"/>
                  <a:pt x="2543" y="2486"/>
                </a:cubicBezTo>
                <a:cubicBezTo>
                  <a:pt x="2505" y="2448"/>
                  <a:pt x="2505" y="2386"/>
                  <a:pt x="2543" y="2348"/>
                </a:cubicBezTo>
                <a:cubicBezTo>
                  <a:pt x="2581" y="2309"/>
                  <a:pt x="2643" y="2309"/>
                  <a:pt x="2682" y="2348"/>
                </a:cubicBezTo>
                <a:cubicBezTo>
                  <a:pt x="3390" y="3056"/>
                  <a:pt x="3390" y="3056"/>
                  <a:pt x="3390" y="3056"/>
                </a:cubicBezTo>
                <a:cubicBezTo>
                  <a:pt x="3428" y="3094"/>
                  <a:pt x="3428" y="3156"/>
                  <a:pt x="3390" y="31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3355732" y="1046799"/>
            <a:ext cx="644143" cy="6356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4" name="锁链"/>
          <p:cNvSpPr/>
          <p:nvPr/>
        </p:nvSpPr>
        <p:spPr bwMode="auto">
          <a:xfrm>
            <a:off x="3544193" y="1193807"/>
            <a:ext cx="328166" cy="326687"/>
          </a:xfrm>
          <a:custGeom>
            <a:avLst/>
            <a:gdLst>
              <a:gd name="T0" fmla="*/ 1198544 w 12129383"/>
              <a:gd name="T1" fmla="*/ 554640 h 12131849"/>
              <a:gd name="T2" fmla="*/ 1210242 w 12129383"/>
              <a:gd name="T3" fmla="*/ 566340 h 12131849"/>
              <a:gd name="T4" fmla="*/ 1234193 w 12129383"/>
              <a:gd name="T5" fmla="*/ 589740 h 12131849"/>
              <a:gd name="T6" fmla="*/ 1234193 w 12129383"/>
              <a:gd name="T7" fmla="*/ 1058292 h 12131849"/>
              <a:gd name="T8" fmla="*/ 589176 w 12129383"/>
              <a:gd name="T9" fmla="*/ 1703455 h 12131849"/>
              <a:gd name="T10" fmla="*/ 120732 w 12129383"/>
              <a:gd name="T11" fmla="*/ 1703455 h 12131849"/>
              <a:gd name="T12" fmla="*/ 97337 w 12129383"/>
              <a:gd name="T13" fmla="*/ 1680056 h 12131849"/>
              <a:gd name="T14" fmla="*/ 97337 w 12129383"/>
              <a:gd name="T15" fmla="*/ 1210947 h 12131849"/>
              <a:gd name="T16" fmla="*/ 379741 w 12129383"/>
              <a:gd name="T17" fmla="*/ 928479 h 12131849"/>
              <a:gd name="T18" fmla="*/ 472761 w 12129383"/>
              <a:gd name="T19" fmla="*/ 1186990 h 12131849"/>
              <a:gd name="T20" fmla="*/ 272795 w 12129383"/>
              <a:gd name="T21" fmla="*/ 1387002 h 12131849"/>
              <a:gd name="T22" fmla="*/ 272795 w 12129383"/>
              <a:gd name="T23" fmla="*/ 1504001 h 12131849"/>
              <a:gd name="T24" fmla="*/ 296747 w 12129383"/>
              <a:gd name="T25" fmla="*/ 1527400 h 12131849"/>
              <a:gd name="T26" fmla="*/ 413718 w 12129383"/>
              <a:gd name="T27" fmla="*/ 1527400 h 12131849"/>
              <a:gd name="T28" fmla="*/ 655461 w 12129383"/>
              <a:gd name="T29" fmla="*/ 1285603 h 12131849"/>
              <a:gd name="T30" fmla="*/ 882163 w 12129383"/>
              <a:gd name="T31" fmla="*/ 1058292 h 12131849"/>
              <a:gd name="T32" fmla="*/ 987995 w 12129383"/>
              <a:gd name="T33" fmla="*/ 952993 h 12131849"/>
              <a:gd name="T34" fmla="*/ 1058178 w 12129383"/>
              <a:gd name="T35" fmla="*/ 882794 h 12131849"/>
              <a:gd name="T36" fmla="*/ 1058178 w 12129383"/>
              <a:gd name="T37" fmla="*/ 765238 h 12131849"/>
              <a:gd name="T38" fmla="*/ 1034784 w 12129383"/>
              <a:gd name="T39" fmla="*/ 741838 h 12131849"/>
              <a:gd name="T40" fmla="*/ 1021972 w 12129383"/>
              <a:gd name="T41" fmla="*/ 731253 h 12131849"/>
              <a:gd name="T42" fmla="*/ 1198544 w 12129383"/>
              <a:gd name="T43" fmla="*/ 554640 h 12131849"/>
              <a:gd name="T44" fmla="*/ 1445077 w 12129383"/>
              <a:gd name="T45" fmla="*/ 0 h 12131849"/>
              <a:gd name="T46" fmla="*/ 1679856 w 12129383"/>
              <a:gd name="T47" fmla="*/ 97342 h 12131849"/>
              <a:gd name="T48" fmla="*/ 1702694 w 12129383"/>
              <a:gd name="T49" fmla="*/ 120737 h 12131849"/>
              <a:gd name="T50" fmla="*/ 1702694 w 12129383"/>
              <a:gd name="T51" fmla="*/ 589759 h 12131849"/>
              <a:gd name="T52" fmla="*/ 1417505 w 12129383"/>
              <a:gd name="T53" fmla="*/ 874960 h 12131849"/>
              <a:gd name="T54" fmla="*/ 1338410 w 12129383"/>
              <a:gd name="T55" fmla="*/ 602571 h 12131849"/>
              <a:gd name="T56" fmla="*/ 1527236 w 12129383"/>
              <a:gd name="T57" fmla="*/ 413737 h 12131849"/>
              <a:gd name="T58" fmla="*/ 1527236 w 12129383"/>
              <a:gd name="T59" fmla="*/ 296759 h 12131849"/>
              <a:gd name="T60" fmla="*/ 1503841 w 12129383"/>
              <a:gd name="T61" fmla="*/ 273364 h 12131849"/>
              <a:gd name="T62" fmla="*/ 1386313 w 12129383"/>
              <a:gd name="T63" fmla="*/ 273364 h 12131849"/>
              <a:gd name="T64" fmla="*/ 1144571 w 12129383"/>
              <a:gd name="T65" fmla="*/ 515117 h 12131849"/>
              <a:gd name="T66" fmla="*/ 917868 w 12129383"/>
              <a:gd name="T67" fmla="*/ 741829 h 12131849"/>
              <a:gd name="T68" fmla="*/ 765247 w 12129383"/>
              <a:gd name="T69" fmla="*/ 894456 h 12131849"/>
              <a:gd name="T70" fmla="*/ 741853 w 12129383"/>
              <a:gd name="T71" fmla="*/ 917852 h 12131849"/>
              <a:gd name="T72" fmla="*/ 741853 w 12129383"/>
              <a:gd name="T73" fmla="*/ 1034829 h 12131849"/>
              <a:gd name="T74" fmla="*/ 765247 w 12129383"/>
              <a:gd name="T75" fmla="*/ 1058224 h 12131849"/>
              <a:gd name="T76" fmla="*/ 778059 w 12129383"/>
              <a:gd name="T77" fmla="*/ 1068808 h 12131849"/>
              <a:gd name="T78" fmla="*/ 601487 w 12129383"/>
              <a:gd name="T79" fmla="*/ 1245387 h 12131849"/>
              <a:gd name="T80" fmla="*/ 589233 w 12129383"/>
              <a:gd name="T81" fmla="*/ 1234247 h 12131849"/>
              <a:gd name="T82" fmla="*/ 565838 w 12129383"/>
              <a:gd name="T83" fmla="*/ 1210851 h 12131849"/>
              <a:gd name="T84" fmla="*/ 565838 w 12129383"/>
              <a:gd name="T85" fmla="*/ 741829 h 12131849"/>
              <a:gd name="T86" fmla="*/ 1210298 w 12129383"/>
              <a:gd name="T87" fmla="*/ 97342 h 12131849"/>
              <a:gd name="T88" fmla="*/ 1445077 w 12129383"/>
              <a:gd name="T89" fmla="*/ 0 h 1213184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2129383" h="12131849">
                <a:moveTo>
                  <a:pt x="8076308" y="3737406"/>
                </a:moveTo>
                <a:cubicBezTo>
                  <a:pt x="8102581" y="3763686"/>
                  <a:pt x="8132608" y="3786211"/>
                  <a:pt x="8155128" y="3816245"/>
                </a:cubicBezTo>
                <a:cubicBezTo>
                  <a:pt x="8155128" y="3816245"/>
                  <a:pt x="8155128" y="3816245"/>
                  <a:pt x="8316523" y="3973922"/>
                </a:cubicBezTo>
                <a:cubicBezTo>
                  <a:pt x="9187304" y="4844902"/>
                  <a:pt x="9187304" y="6260244"/>
                  <a:pt x="8316523" y="7131224"/>
                </a:cubicBezTo>
                <a:cubicBezTo>
                  <a:pt x="8316523" y="7131224"/>
                  <a:pt x="8316523" y="7131224"/>
                  <a:pt x="3970124" y="11478614"/>
                </a:cubicBezTo>
                <a:cubicBezTo>
                  <a:pt x="3099343" y="12349594"/>
                  <a:pt x="1684323" y="12349594"/>
                  <a:pt x="813542" y="11478614"/>
                </a:cubicBezTo>
                <a:cubicBezTo>
                  <a:pt x="813542" y="11478614"/>
                  <a:pt x="813542" y="11478614"/>
                  <a:pt x="655901" y="11320937"/>
                </a:cubicBezTo>
                <a:cubicBezTo>
                  <a:pt x="-218634" y="10446203"/>
                  <a:pt x="-218634" y="9030860"/>
                  <a:pt x="655901" y="8159881"/>
                </a:cubicBezTo>
                <a:cubicBezTo>
                  <a:pt x="655901" y="8159881"/>
                  <a:pt x="655901" y="8159881"/>
                  <a:pt x="2558858" y="6256490"/>
                </a:cubicBezTo>
                <a:cubicBezTo>
                  <a:pt x="2521324" y="6868428"/>
                  <a:pt x="2731513" y="7502892"/>
                  <a:pt x="3185670" y="7998450"/>
                </a:cubicBezTo>
                <a:cubicBezTo>
                  <a:pt x="3185670" y="7998450"/>
                  <a:pt x="3185670" y="7998450"/>
                  <a:pt x="1838211" y="9346216"/>
                </a:cubicBezTo>
                <a:cubicBezTo>
                  <a:pt x="1620516" y="9563960"/>
                  <a:pt x="1620516" y="9916858"/>
                  <a:pt x="1838211" y="10134602"/>
                </a:cubicBezTo>
                <a:cubicBezTo>
                  <a:pt x="1838211" y="10134602"/>
                  <a:pt x="1838211" y="10134602"/>
                  <a:pt x="1999606" y="10292280"/>
                </a:cubicBezTo>
                <a:cubicBezTo>
                  <a:pt x="2213548" y="10510024"/>
                  <a:pt x="2570118" y="10510024"/>
                  <a:pt x="2787813" y="10292280"/>
                </a:cubicBezTo>
                <a:cubicBezTo>
                  <a:pt x="2787813" y="10292280"/>
                  <a:pt x="2787813" y="10292280"/>
                  <a:pt x="4416775" y="8662947"/>
                </a:cubicBezTo>
                <a:cubicBezTo>
                  <a:pt x="4416775" y="8662947"/>
                  <a:pt x="4416775" y="8662947"/>
                  <a:pt x="5944395" y="7131224"/>
                </a:cubicBezTo>
                <a:cubicBezTo>
                  <a:pt x="5944395" y="7131224"/>
                  <a:pt x="5944395" y="7131224"/>
                  <a:pt x="6657535" y="6421676"/>
                </a:cubicBezTo>
                <a:cubicBezTo>
                  <a:pt x="6657535" y="6421676"/>
                  <a:pt x="6657535" y="6421676"/>
                  <a:pt x="7130459" y="5948644"/>
                </a:cubicBezTo>
                <a:cubicBezTo>
                  <a:pt x="7348154" y="5730899"/>
                  <a:pt x="7348154" y="5374248"/>
                  <a:pt x="7130459" y="5156503"/>
                </a:cubicBezTo>
                <a:cubicBezTo>
                  <a:pt x="7130459" y="5156503"/>
                  <a:pt x="7130459" y="5156503"/>
                  <a:pt x="6972818" y="4998825"/>
                </a:cubicBezTo>
                <a:cubicBezTo>
                  <a:pt x="6946544" y="4972546"/>
                  <a:pt x="6916517" y="4950020"/>
                  <a:pt x="6886490" y="4927495"/>
                </a:cubicBezTo>
                <a:cubicBezTo>
                  <a:pt x="6886490" y="4927495"/>
                  <a:pt x="6886490" y="4927495"/>
                  <a:pt x="8076308" y="3737406"/>
                </a:cubicBezTo>
                <a:close/>
                <a:moveTo>
                  <a:pt x="9737550" y="0"/>
                </a:moveTo>
                <a:cubicBezTo>
                  <a:pt x="10309939" y="0"/>
                  <a:pt x="10882327" y="218643"/>
                  <a:pt x="11319594" y="655929"/>
                </a:cubicBezTo>
                <a:cubicBezTo>
                  <a:pt x="11319594" y="655929"/>
                  <a:pt x="11319594" y="655929"/>
                  <a:pt x="11473482" y="813577"/>
                </a:cubicBezTo>
                <a:cubicBezTo>
                  <a:pt x="12348017" y="1684397"/>
                  <a:pt x="12348017" y="3099478"/>
                  <a:pt x="11473482" y="3974050"/>
                </a:cubicBezTo>
                <a:cubicBezTo>
                  <a:pt x="11473482" y="3974050"/>
                  <a:pt x="11473482" y="3974050"/>
                  <a:pt x="9551759" y="5895858"/>
                </a:cubicBezTo>
                <a:cubicBezTo>
                  <a:pt x="9641840" y="5265265"/>
                  <a:pt x="9461678" y="4593383"/>
                  <a:pt x="9018781" y="4060382"/>
                </a:cubicBezTo>
                <a:cubicBezTo>
                  <a:pt x="9018781" y="4060382"/>
                  <a:pt x="9018781" y="4060382"/>
                  <a:pt x="10291172" y="2787935"/>
                </a:cubicBezTo>
                <a:cubicBezTo>
                  <a:pt x="10508867" y="2570230"/>
                  <a:pt x="10508867" y="2217398"/>
                  <a:pt x="10291172" y="1999693"/>
                </a:cubicBezTo>
                <a:cubicBezTo>
                  <a:pt x="10291172" y="1999693"/>
                  <a:pt x="10291172" y="1999693"/>
                  <a:pt x="10133530" y="1842045"/>
                </a:cubicBezTo>
                <a:cubicBezTo>
                  <a:pt x="9915835" y="1624340"/>
                  <a:pt x="9559265" y="1624340"/>
                  <a:pt x="9341570" y="1842045"/>
                </a:cubicBezTo>
                <a:cubicBezTo>
                  <a:pt x="9341570" y="1842045"/>
                  <a:pt x="9341570" y="1842045"/>
                  <a:pt x="7712609" y="3471077"/>
                </a:cubicBezTo>
                <a:cubicBezTo>
                  <a:pt x="7712609" y="3471077"/>
                  <a:pt x="7712609" y="3471077"/>
                  <a:pt x="6184988" y="4998764"/>
                </a:cubicBezTo>
                <a:cubicBezTo>
                  <a:pt x="6184988" y="4998764"/>
                  <a:pt x="6184988" y="4998764"/>
                  <a:pt x="5156566" y="6027232"/>
                </a:cubicBezTo>
                <a:cubicBezTo>
                  <a:pt x="5156566" y="6027232"/>
                  <a:pt x="5156566" y="6027232"/>
                  <a:pt x="4998924" y="6184880"/>
                </a:cubicBezTo>
                <a:cubicBezTo>
                  <a:pt x="4781229" y="6402585"/>
                  <a:pt x="4781229" y="6755417"/>
                  <a:pt x="4998924" y="6973122"/>
                </a:cubicBezTo>
                <a:cubicBezTo>
                  <a:pt x="4998924" y="6973122"/>
                  <a:pt x="4998924" y="6973122"/>
                  <a:pt x="5156566" y="7130770"/>
                </a:cubicBezTo>
                <a:cubicBezTo>
                  <a:pt x="5182839" y="7160798"/>
                  <a:pt x="5212866" y="7183319"/>
                  <a:pt x="5242893" y="7202087"/>
                </a:cubicBezTo>
                <a:cubicBezTo>
                  <a:pt x="5242893" y="7202087"/>
                  <a:pt x="5242893" y="7202087"/>
                  <a:pt x="4053076" y="8391956"/>
                </a:cubicBezTo>
                <a:cubicBezTo>
                  <a:pt x="4026802" y="8369435"/>
                  <a:pt x="3996775" y="8343160"/>
                  <a:pt x="3970502" y="8316885"/>
                </a:cubicBezTo>
                <a:cubicBezTo>
                  <a:pt x="3970502" y="8316885"/>
                  <a:pt x="3970502" y="8316885"/>
                  <a:pt x="3812861" y="8159237"/>
                </a:cubicBezTo>
                <a:cubicBezTo>
                  <a:pt x="2942079" y="7284665"/>
                  <a:pt x="2942079" y="5873337"/>
                  <a:pt x="3812861" y="4998764"/>
                </a:cubicBezTo>
                <a:cubicBezTo>
                  <a:pt x="3812861" y="4998764"/>
                  <a:pt x="3812861" y="4998764"/>
                  <a:pt x="8155506" y="655929"/>
                </a:cubicBezTo>
                <a:cubicBezTo>
                  <a:pt x="8592773" y="218643"/>
                  <a:pt x="9165162" y="0"/>
                  <a:pt x="97375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7391" tIns="33696" rIns="67391" bIns="33696"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5952463" y="1035598"/>
            <a:ext cx="644143" cy="6356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6" name="放大镜"/>
          <p:cNvSpPr/>
          <p:nvPr/>
        </p:nvSpPr>
        <p:spPr>
          <a:xfrm>
            <a:off x="6130141" y="1157872"/>
            <a:ext cx="326291" cy="351889"/>
          </a:xfrm>
          <a:custGeom>
            <a:avLst/>
            <a:gdLst>
              <a:gd name="connsiteX0" fmla="*/ 1638300 w 4396363"/>
              <a:gd name="connsiteY0" fmla="*/ 558403 h 5128349"/>
              <a:gd name="connsiteX1" fmla="*/ 558403 w 4396363"/>
              <a:gd name="connsiteY1" fmla="*/ 1638300 h 5128349"/>
              <a:gd name="connsiteX2" fmla="*/ 1638300 w 4396363"/>
              <a:gd name="connsiteY2" fmla="*/ 2718197 h 5128349"/>
              <a:gd name="connsiteX3" fmla="*/ 2718197 w 4396363"/>
              <a:gd name="connsiteY3" fmla="*/ 1638300 h 5128349"/>
              <a:gd name="connsiteX4" fmla="*/ 1638300 w 4396363"/>
              <a:gd name="connsiteY4" fmla="*/ 558403 h 5128349"/>
              <a:gd name="connsiteX5" fmla="*/ 1638300 w 4396363"/>
              <a:gd name="connsiteY5" fmla="*/ 0 h 5128349"/>
              <a:gd name="connsiteX6" fmla="*/ 3276600 w 4396363"/>
              <a:gd name="connsiteY6" fmla="*/ 1638300 h 5128349"/>
              <a:gd name="connsiteX7" fmla="*/ 2902492 w 4396363"/>
              <a:gd name="connsiteY7" fmla="*/ 2680411 h 5128349"/>
              <a:gd name="connsiteX8" fmla="*/ 2816386 w 4396363"/>
              <a:gd name="connsiteY8" fmla="*/ 2775151 h 5128349"/>
              <a:gd name="connsiteX9" fmla="*/ 2928393 w 4396363"/>
              <a:gd name="connsiteY9" fmla="*/ 2923790 h 5128349"/>
              <a:gd name="connsiteX10" fmla="*/ 2942554 w 4396363"/>
              <a:gd name="connsiteY10" fmla="*/ 2913119 h 5128349"/>
              <a:gd name="connsiteX11" fmla="*/ 3136485 w 4396363"/>
              <a:gd name="connsiteY11" fmla="*/ 2942400 h 5128349"/>
              <a:gd name="connsiteX12" fmla="*/ 4367683 w 4396363"/>
              <a:gd name="connsiteY12" fmla="*/ 4576254 h 5128349"/>
              <a:gd name="connsiteX13" fmla="*/ 4342375 w 4396363"/>
              <a:gd name="connsiteY13" fmla="*/ 4770744 h 5128349"/>
              <a:gd name="connsiteX14" fmla="*/ 3903910 w 4396363"/>
              <a:gd name="connsiteY14" fmla="*/ 5101151 h 5128349"/>
              <a:gd name="connsiteX15" fmla="*/ 3709978 w 4396363"/>
              <a:gd name="connsiteY15" fmla="*/ 5071870 h 5128349"/>
              <a:gd name="connsiteX16" fmla="*/ 2478781 w 4396363"/>
              <a:gd name="connsiteY16" fmla="*/ 3438015 h 5128349"/>
              <a:gd name="connsiteX17" fmla="*/ 2504089 w 4396363"/>
              <a:gd name="connsiteY17" fmla="*/ 3243526 h 5128349"/>
              <a:gd name="connsiteX18" fmla="*/ 2518249 w 4396363"/>
              <a:gd name="connsiteY18" fmla="*/ 3232855 h 5128349"/>
              <a:gd name="connsiteX19" fmla="*/ 2406738 w 4396363"/>
              <a:gd name="connsiteY19" fmla="*/ 3084875 h 5128349"/>
              <a:gd name="connsiteX20" fmla="*/ 2276001 w 4396363"/>
              <a:gd name="connsiteY20" fmla="*/ 3147854 h 5128349"/>
              <a:gd name="connsiteX21" fmla="*/ 1638300 w 4396363"/>
              <a:gd name="connsiteY21" fmla="*/ 3276600 h 5128349"/>
              <a:gd name="connsiteX22" fmla="*/ 0 w 4396363"/>
              <a:gd name="connsiteY22" fmla="*/ 1638300 h 5128349"/>
              <a:gd name="connsiteX23" fmla="*/ 1638300 w 4396363"/>
              <a:gd name="connsiteY23" fmla="*/ 0 h 512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96363" h="5128349">
                <a:moveTo>
                  <a:pt x="1638300" y="558403"/>
                </a:moveTo>
                <a:cubicBezTo>
                  <a:pt x="1041889" y="558403"/>
                  <a:pt x="558403" y="1041889"/>
                  <a:pt x="558403" y="1638300"/>
                </a:cubicBezTo>
                <a:cubicBezTo>
                  <a:pt x="558403" y="2234711"/>
                  <a:pt x="1041889" y="2718197"/>
                  <a:pt x="1638300" y="2718197"/>
                </a:cubicBezTo>
                <a:cubicBezTo>
                  <a:pt x="2234711" y="2718197"/>
                  <a:pt x="2718197" y="2234711"/>
                  <a:pt x="2718197" y="1638300"/>
                </a:cubicBezTo>
                <a:cubicBezTo>
                  <a:pt x="2718197" y="1041889"/>
                  <a:pt x="2234711" y="558403"/>
                  <a:pt x="1638300" y="558403"/>
                </a:cubicBezTo>
                <a:close/>
                <a:moveTo>
                  <a:pt x="1638300" y="0"/>
                </a:moveTo>
                <a:cubicBezTo>
                  <a:pt x="2543108" y="0"/>
                  <a:pt x="3276600" y="733492"/>
                  <a:pt x="3276600" y="1638300"/>
                </a:cubicBezTo>
                <a:cubicBezTo>
                  <a:pt x="3276600" y="2034154"/>
                  <a:pt x="3136205" y="2397216"/>
                  <a:pt x="2902492" y="2680411"/>
                </a:cubicBezTo>
                <a:lnTo>
                  <a:pt x="2816386" y="2775151"/>
                </a:lnTo>
                <a:lnTo>
                  <a:pt x="2928393" y="2923790"/>
                </a:lnTo>
                <a:lnTo>
                  <a:pt x="2942554" y="2913119"/>
                </a:lnTo>
                <a:cubicBezTo>
                  <a:pt x="3003095" y="2867498"/>
                  <a:pt x="3089921" y="2880607"/>
                  <a:pt x="3136485" y="2942400"/>
                </a:cubicBezTo>
                <a:lnTo>
                  <a:pt x="4367683" y="4576254"/>
                </a:lnTo>
                <a:cubicBezTo>
                  <a:pt x="4414247" y="4638047"/>
                  <a:pt x="4402916" y="4725123"/>
                  <a:pt x="4342375" y="4770744"/>
                </a:cubicBezTo>
                <a:lnTo>
                  <a:pt x="3903910" y="5101151"/>
                </a:lnTo>
                <a:cubicBezTo>
                  <a:pt x="3843369" y="5146772"/>
                  <a:pt x="3756543" y="5133662"/>
                  <a:pt x="3709978" y="5071870"/>
                </a:cubicBezTo>
                <a:lnTo>
                  <a:pt x="2478781" y="3438015"/>
                </a:lnTo>
                <a:cubicBezTo>
                  <a:pt x="2432217" y="3376223"/>
                  <a:pt x="2443548" y="3289147"/>
                  <a:pt x="2504089" y="3243526"/>
                </a:cubicBezTo>
                <a:lnTo>
                  <a:pt x="2518249" y="3232855"/>
                </a:lnTo>
                <a:lnTo>
                  <a:pt x="2406738" y="3084875"/>
                </a:lnTo>
                <a:lnTo>
                  <a:pt x="2276001" y="3147854"/>
                </a:lnTo>
                <a:cubicBezTo>
                  <a:pt x="2079997" y="3230757"/>
                  <a:pt x="1864502" y="3276600"/>
                  <a:pt x="1638300" y="3276600"/>
                </a:cubicBezTo>
                <a:cubicBezTo>
                  <a:pt x="733492" y="3276600"/>
                  <a:pt x="0" y="2543108"/>
                  <a:pt x="0" y="1638300"/>
                </a:cubicBezTo>
                <a:cubicBezTo>
                  <a:pt x="0" y="733492"/>
                  <a:pt x="733492" y="0"/>
                  <a:pt x="16383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0" name="文本框 20">
            <a:extLst>
              <a:ext uri="{FF2B5EF4-FFF2-40B4-BE49-F238E27FC236}">
                <a16:creationId xmlns:a16="http://schemas.microsoft.com/office/drawing/2014/main" id="{49DCD1F8-D1BF-431C-9C0D-4BF7FE8DCD11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整体架构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D077CD68-CFB2-4AC9-9D03-1986B8C3F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71084" y="2275564"/>
            <a:ext cx="954963" cy="95065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142506" y="3602748"/>
            <a:ext cx="2022485" cy="1012263"/>
            <a:chOff x="954" y="7833"/>
            <a:chExt cx="3743" cy="2169"/>
          </a:xfrm>
        </p:grpSpPr>
        <p:sp>
          <p:nvSpPr>
            <p:cNvPr id="10" name="文本框 20"/>
            <p:cNvSpPr txBox="1"/>
            <p:nvPr/>
          </p:nvSpPr>
          <p:spPr>
            <a:xfrm flipH="1">
              <a:off x="1239" y="7833"/>
              <a:ext cx="3458" cy="1187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 algn="ctr"/>
              <a:r>
                <a:rPr lang="zh-CN" altLang="en-US" sz="1500" b="1" dirty="0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实际存储</a:t>
              </a:r>
              <a:r>
                <a:rPr lang="en-US" altLang="zh-CN" sz="1500" b="1" dirty="0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Chunk</a:t>
              </a:r>
              <a:r>
                <a:rPr lang="zh-CN" altLang="en-US" sz="1500" b="1" dirty="0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的数据节点</a:t>
              </a:r>
            </a:p>
          </p:txBody>
        </p:sp>
        <p:sp>
          <p:nvSpPr>
            <p:cNvPr id="11" name="文本框 14"/>
            <p:cNvSpPr txBox="1"/>
            <p:nvPr/>
          </p:nvSpPr>
          <p:spPr>
            <a:xfrm flipH="1">
              <a:off x="954" y="8491"/>
              <a:ext cx="3743" cy="151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rgbClr val="404040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单击此处添加本章节的简要内容。本模板精心设计，模板所有素材均可自由编辑替换移动。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20842" y="956441"/>
            <a:ext cx="1944149" cy="1098135"/>
            <a:chOff x="1176" y="7833"/>
            <a:chExt cx="4147" cy="2353"/>
          </a:xfrm>
        </p:grpSpPr>
        <p:sp>
          <p:nvSpPr>
            <p:cNvPr id="13" name="文本框 20"/>
            <p:cNvSpPr txBox="1"/>
            <p:nvPr/>
          </p:nvSpPr>
          <p:spPr>
            <a:xfrm flipH="1">
              <a:off x="1239" y="7833"/>
              <a:ext cx="4084" cy="1187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 algn="ctr"/>
              <a:r>
                <a:rPr lang="zh-CN" altLang="en-US" sz="1500" b="1" dirty="0">
                  <a:solidFill>
                    <a:srgbClr val="595959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存储文件系统元数据的控制节点</a:t>
              </a:r>
            </a:p>
          </p:txBody>
        </p:sp>
        <p:sp>
          <p:nvSpPr>
            <p:cNvPr id="14" name="文本框 17"/>
            <p:cNvSpPr txBox="1"/>
            <p:nvPr/>
          </p:nvSpPr>
          <p:spPr>
            <a:xfrm flipH="1">
              <a:off x="1176" y="8999"/>
              <a:ext cx="4084" cy="1187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lvl="0"/>
              <a:r>
                <a:rPr lang="zh-CN" altLang="en-US" sz="1000" dirty="0">
                  <a:solidFill>
                    <a:srgbClr val="404040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单击此处添加本章节的简要内容。本模板精心设计，模板所有素材均可自由编辑替换移动。</a:t>
              </a:r>
            </a:p>
          </p:txBody>
        </p:sp>
      </p:grpSp>
      <p:sp>
        <p:nvSpPr>
          <p:cNvPr id="16" name="椭圆 15"/>
          <p:cNvSpPr/>
          <p:nvPr/>
        </p:nvSpPr>
        <p:spPr>
          <a:xfrm>
            <a:off x="1221715" y="2325967"/>
            <a:ext cx="850500" cy="84666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3BC86F4-129F-401B-A252-F468F15DAF20}"/>
              </a:ext>
            </a:extLst>
          </p:cNvPr>
          <p:cNvGrpSpPr/>
          <p:nvPr/>
        </p:nvGrpSpPr>
        <p:grpSpPr>
          <a:xfrm>
            <a:off x="4084257" y="985280"/>
            <a:ext cx="981879" cy="950659"/>
            <a:chOff x="5524360" y="1043525"/>
            <a:chExt cx="981879" cy="950659"/>
          </a:xfrm>
        </p:grpSpPr>
        <p:sp>
          <p:nvSpPr>
            <p:cNvPr id="3" name="椭圆 2"/>
            <p:cNvSpPr/>
            <p:nvPr/>
          </p:nvSpPr>
          <p:spPr>
            <a:xfrm>
              <a:off x="5524360" y="1043525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5574991" y="1093928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 flipH="1">
              <a:off x="5568386" y="1370961"/>
              <a:ext cx="937853" cy="314271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Master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26" name="文本框 20">
            <a:extLst>
              <a:ext uri="{FF2B5EF4-FFF2-40B4-BE49-F238E27FC236}">
                <a16:creationId xmlns:a16="http://schemas.microsoft.com/office/drawing/2014/main" id="{DA8C4DF9-E80C-4323-AD25-EA3BEBB6F5CD}"/>
              </a:ext>
            </a:extLst>
          </p:cNvPr>
          <p:cNvSpPr txBox="1"/>
          <p:nvPr/>
        </p:nvSpPr>
        <p:spPr>
          <a:xfrm flipH="1">
            <a:off x="36066" y="143892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整体架构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4951DA2-6F1E-4E70-BB15-6D44A62BE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86C94EA3-AB99-4E29-88C7-E229212A3D60}"/>
              </a:ext>
            </a:extLst>
          </p:cNvPr>
          <p:cNvGrpSpPr/>
          <p:nvPr/>
        </p:nvGrpSpPr>
        <p:grpSpPr>
          <a:xfrm rot="16200000">
            <a:off x="2384187" y="1904639"/>
            <a:ext cx="1692153" cy="1754751"/>
            <a:chOff x="3521925" y="1753376"/>
            <a:chExt cx="2000406" cy="1991390"/>
          </a:xfrm>
        </p:grpSpPr>
        <p:sp>
          <p:nvSpPr>
            <p:cNvPr id="2" name="弧边三角形"/>
            <p:cNvSpPr/>
            <p:nvPr/>
          </p:nvSpPr>
          <p:spPr>
            <a:xfrm>
              <a:off x="3521925" y="1753376"/>
              <a:ext cx="2000406" cy="1991390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8" name="弧边三角形"/>
            <p:cNvSpPr/>
            <p:nvPr/>
          </p:nvSpPr>
          <p:spPr>
            <a:xfrm>
              <a:off x="3754688" y="2062328"/>
              <a:ext cx="1528785" cy="1521895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0" name="弧边三角形">
              <a:extLst>
                <a:ext uri="{FF2B5EF4-FFF2-40B4-BE49-F238E27FC236}">
                  <a16:creationId xmlns:a16="http://schemas.microsoft.com/office/drawing/2014/main" id="{5493235A-0D4C-460F-A986-D29D72C6EBD9}"/>
                </a:ext>
              </a:extLst>
            </p:cNvPr>
            <p:cNvSpPr/>
            <p:nvPr/>
          </p:nvSpPr>
          <p:spPr>
            <a:xfrm>
              <a:off x="4044881" y="2375424"/>
              <a:ext cx="954963" cy="1032794"/>
            </a:xfrm>
            <a:custGeom>
              <a:avLst/>
              <a:gdLst/>
              <a:ahLst/>
              <a:cxnLst/>
              <a:rect l="l" t="t" r="r" b="b"/>
              <a:pathLst>
                <a:path w="801878" h="692519">
                  <a:moveTo>
                    <a:pt x="409945" y="0"/>
                  </a:moveTo>
                  <a:cubicBezTo>
                    <a:pt x="438516" y="279320"/>
                    <a:pt x="585358" y="523617"/>
                    <a:pt x="801878" y="678893"/>
                  </a:cubicBezTo>
                  <a:cubicBezTo>
                    <a:pt x="683463" y="627007"/>
                    <a:pt x="552608" y="598449"/>
                    <a:pt x="415082" y="598449"/>
                  </a:cubicBezTo>
                  <a:cubicBezTo>
                    <a:pt x="266403" y="598449"/>
                    <a:pt x="125520" y="631827"/>
                    <a:pt x="0" y="692519"/>
                  </a:cubicBezTo>
                  <a:cubicBezTo>
                    <a:pt x="226112" y="537440"/>
                    <a:pt x="380565" y="287238"/>
                    <a:pt x="40994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rgbClr val="FFFFFF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31" name="文本框 20">
            <a:extLst>
              <a:ext uri="{FF2B5EF4-FFF2-40B4-BE49-F238E27FC236}">
                <a16:creationId xmlns:a16="http://schemas.microsoft.com/office/drawing/2014/main" id="{B6659A3C-B627-4B2F-A127-9F09317AE88A}"/>
              </a:ext>
            </a:extLst>
          </p:cNvPr>
          <p:cNvSpPr txBox="1"/>
          <p:nvPr/>
        </p:nvSpPr>
        <p:spPr>
          <a:xfrm flipH="1">
            <a:off x="1188194" y="2592164"/>
            <a:ext cx="937853" cy="31427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lIns="67391" tIns="33696" rIns="67391" bIns="33696" anchor="t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Client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7541914-AD69-4727-9D28-4399381500B7}"/>
              </a:ext>
            </a:extLst>
          </p:cNvPr>
          <p:cNvGrpSpPr/>
          <p:nvPr/>
        </p:nvGrpSpPr>
        <p:grpSpPr>
          <a:xfrm>
            <a:off x="4136912" y="3628090"/>
            <a:ext cx="956541" cy="950659"/>
            <a:chOff x="5578192" y="3689753"/>
            <a:chExt cx="956541" cy="950659"/>
          </a:xfrm>
        </p:grpSpPr>
        <p:sp>
          <p:nvSpPr>
            <p:cNvPr id="5" name="椭圆 4"/>
            <p:cNvSpPr/>
            <p:nvPr/>
          </p:nvSpPr>
          <p:spPr>
            <a:xfrm>
              <a:off x="5578192" y="3689753"/>
              <a:ext cx="954963" cy="9506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5628823" y="3740155"/>
              <a:ext cx="850500" cy="846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7391" tIns="33696" rIns="67391" bIns="33696"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2" name="文本框 20">
              <a:extLst>
                <a:ext uri="{FF2B5EF4-FFF2-40B4-BE49-F238E27FC236}">
                  <a16:creationId xmlns:a16="http://schemas.microsoft.com/office/drawing/2014/main" id="{B0957D75-1540-41D3-9EA5-D049A05A1722}"/>
                </a:ext>
              </a:extLst>
            </p:cNvPr>
            <p:cNvSpPr txBox="1"/>
            <p:nvPr/>
          </p:nvSpPr>
          <p:spPr>
            <a:xfrm flipH="1">
              <a:off x="5596880" y="3890297"/>
              <a:ext cx="937853" cy="560493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lIns="67391" tIns="33696" rIns="67391" bIns="33696" anchor="t">
              <a:spAutoFit/>
            </a:bodyPr>
            <a:lstStyle/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Data</a:t>
              </a:r>
            </a:p>
            <a:p>
              <a:pPr lvl="0" algn="ctr"/>
              <a:r>
                <a:rPr lang="en-US" altLang="zh-CN" dirty="0">
                  <a:solidFill>
                    <a:schemeClr val="bg1"/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node</a:t>
              </a:r>
              <a:endParaRPr lang="zh-CN" altLang="en-US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400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椭圆 75">
            <a:extLst>
              <a:ext uri="{FF2B5EF4-FFF2-40B4-BE49-F238E27FC236}">
                <a16:creationId xmlns:a16="http://schemas.microsoft.com/office/drawing/2014/main" id="{727C0836-884B-414B-B3F5-F90259D79F71}"/>
              </a:ext>
            </a:extLst>
          </p:cNvPr>
          <p:cNvSpPr/>
          <p:nvPr/>
        </p:nvSpPr>
        <p:spPr>
          <a:xfrm>
            <a:off x="4413979" y="855752"/>
            <a:ext cx="453458" cy="45141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867E3E55-5E44-4A3A-A6E6-11080229BEFC}"/>
              </a:ext>
            </a:extLst>
          </p:cNvPr>
          <p:cNvSpPr/>
          <p:nvPr/>
        </p:nvSpPr>
        <p:spPr>
          <a:xfrm>
            <a:off x="3053018" y="1742329"/>
            <a:ext cx="453458" cy="45141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06377" y="911364"/>
            <a:ext cx="2117439" cy="298883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多人合作编辑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84075" y="863972"/>
            <a:ext cx="3282359" cy="52971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🍬字体、字号、颜色、加粗、斜体、下划线等修改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9810" y="1711561"/>
            <a:ext cx="2392383" cy="581011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r"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多人同时操作相同单元格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  <a:p>
            <a:pPr algn="r"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进行相应锁保护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50800" y="3703900"/>
            <a:ext cx="2117439" cy="298883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r"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🍬查看文件修改日志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84075" y="2734907"/>
            <a:ext cx="2117439" cy="298883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🍬插入图片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060402" y="2698484"/>
            <a:ext cx="453458" cy="451414"/>
            <a:chOff x="4862160" y="1763487"/>
            <a:chExt cx="614208" cy="614207"/>
          </a:xfrm>
        </p:grpSpPr>
        <p:sp>
          <p:nvSpPr>
            <p:cNvPr id="20" name="椭圆 19"/>
            <p:cNvSpPr/>
            <p:nvPr/>
          </p:nvSpPr>
          <p:spPr>
            <a:xfrm>
              <a:off x="4862160" y="1763487"/>
              <a:ext cx="614208" cy="61420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5005840" y="1939862"/>
              <a:ext cx="326848" cy="261477"/>
              <a:chOff x="5341938" y="6076950"/>
              <a:chExt cx="381000" cy="304797"/>
            </a:xfrm>
          </p:grpSpPr>
          <p:sp>
            <p:nvSpPr>
              <p:cNvPr id="22" name="Freeform 81"/>
              <p:cNvSpPr/>
              <p:nvPr/>
            </p:nvSpPr>
            <p:spPr bwMode="auto">
              <a:xfrm>
                <a:off x="5341938" y="6076950"/>
                <a:ext cx="381000" cy="139700"/>
              </a:xfrm>
              <a:custGeom>
                <a:avLst/>
                <a:gdLst>
                  <a:gd name="T0" fmla="*/ 240 w 240"/>
                  <a:gd name="T1" fmla="*/ 88 h 88"/>
                  <a:gd name="T2" fmla="*/ 120 w 240"/>
                  <a:gd name="T3" fmla="*/ 0 h 88"/>
                  <a:gd name="T4" fmla="*/ 0 w 240"/>
                  <a:gd name="T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0" h="88">
                    <a:moveTo>
                      <a:pt x="240" y="88"/>
                    </a:moveTo>
                    <a:lnTo>
                      <a:pt x="120" y="0"/>
                    </a:lnTo>
                    <a:lnTo>
                      <a:pt x="0" y="88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3" name="Freeform 82"/>
              <p:cNvSpPr/>
              <p:nvPr/>
            </p:nvSpPr>
            <p:spPr bwMode="auto">
              <a:xfrm>
                <a:off x="5386388" y="6181722"/>
                <a:ext cx="292100" cy="200025"/>
              </a:xfrm>
              <a:custGeom>
                <a:avLst/>
                <a:gdLst>
                  <a:gd name="T0" fmla="*/ 184 w 184"/>
                  <a:gd name="T1" fmla="*/ 0 h 126"/>
                  <a:gd name="T2" fmla="*/ 184 w 184"/>
                  <a:gd name="T3" fmla="*/ 126 h 126"/>
                  <a:gd name="T4" fmla="*/ 118 w 184"/>
                  <a:gd name="T5" fmla="*/ 126 h 126"/>
                  <a:gd name="T6" fmla="*/ 118 w 184"/>
                  <a:gd name="T7" fmla="*/ 42 h 126"/>
                  <a:gd name="T8" fmla="*/ 66 w 184"/>
                  <a:gd name="T9" fmla="*/ 42 h 126"/>
                  <a:gd name="T10" fmla="*/ 66 w 184"/>
                  <a:gd name="T11" fmla="*/ 126 h 126"/>
                  <a:gd name="T12" fmla="*/ 0 w 184"/>
                  <a:gd name="T13" fmla="*/ 126 h 126"/>
                  <a:gd name="T14" fmla="*/ 0 w 184"/>
                  <a:gd name="T1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4" h="126">
                    <a:moveTo>
                      <a:pt x="184" y="0"/>
                    </a:moveTo>
                    <a:lnTo>
                      <a:pt x="184" y="126"/>
                    </a:lnTo>
                    <a:lnTo>
                      <a:pt x="118" y="126"/>
                    </a:lnTo>
                    <a:lnTo>
                      <a:pt x="118" y="42"/>
                    </a:lnTo>
                    <a:lnTo>
                      <a:pt x="66" y="42"/>
                    </a:lnTo>
                    <a:lnTo>
                      <a:pt x="66" y="126"/>
                    </a:lnTo>
                    <a:lnTo>
                      <a:pt x="0" y="126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4428554" y="2687974"/>
            <a:ext cx="453458" cy="451414"/>
            <a:chOff x="7642369" y="3368641"/>
            <a:chExt cx="614208" cy="614207"/>
          </a:xfrm>
        </p:grpSpPr>
        <p:sp>
          <p:nvSpPr>
            <p:cNvPr id="33" name="椭圆 32"/>
            <p:cNvSpPr/>
            <p:nvPr/>
          </p:nvSpPr>
          <p:spPr>
            <a:xfrm>
              <a:off x="7642369" y="3368641"/>
              <a:ext cx="614208" cy="61420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4" name="Freeform 88"/>
            <p:cNvSpPr>
              <a:spLocks noEditPoints="1"/>
            </p:cNvSpPr>
            <p:nvPr/>
          </p:nvSpPr>
          <p:spPr bwMode="auto">
            <a:xfrm>
              <a:off x="7851418" y="3512320"/>
              <a:ext cx="196109" cy="326849"/>
            </a:xfrm>
            <a:custGeom>
              <a:avLst/>
              <a:gdLst>
                <a:gd name="T0" fmla="*/ 36 w 72"/>
                <a:gd name="T1" fmla="*/ 0 h 120"/>
                <a:gd name="T2" fmla="*/ 0 w 72"/>
                <a:gd name="T3" fmla="*/ 36 h 120"/>
                <a:gd name="T4" fmla="*/ 0 w 72"/>
                <a:gd name="T5" fmla="*/ 84 h 120"/>
                <a:gd name="T6" fmla="*/ 36 w 72"/>
                <a:gd name="T7" fmla="*/ 120 h 120"/>
                <a:gd name="T8" fmla="*/ 72 w 72"/>
                <a:gd name="T9" fmla="*/ 84 h 120"/>
                <a:gd name="T10" fmla="*/ 72 w 72"/>
                <a:gd name="T11" fmla="*/ 36 h 120"/>
                <a:gd name="T12" fmla="*/ 36 w 72"/>
                <a:gd name="T13" fmla="*/ 0 h 120"/>
                <a:gd name="T14" fmla="*/ 43 w 72"/>
                <a:gd name="T15" fmla="*/ 41 h 120"/>
                <a:gd name="T16" fmla="*/ 37 w 72"/>
                <a:gd name="T17" fmla="*/ 47 h 120"/>
                <a:gd name="T18" fmla="*/ 31 w 72"/>
                <a:gd name="T19" fmla="*/ 41 h 120"/>
                <a:gd name="T20" fmla="*/ 31 w 72"/>
                <a:gd name="T21" fmla="*/ 29 h 120"/>
                <a:gd name="T22" fmla="*/ 37 w 72"/>
                <a:gd name="T23" fmla="*/ 23 h 120"/>
                <a:gd name="T24" fmla="*/ 43 w 72"/>
                <a:gd name="T25" fmla="*/ 29 h 120"/>
                <a:gd name="T26" fmla="*/ 43 w 72"/>
                <a:gd name="T27" fmla="*/ 4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120">
                  <a:moveTo>
                    <a:pt x="36" y="0"/>
                  </a:moveTo>
                  <a:cubicBezTo>
                    <a:pt x="17" y="0"/>
                    <a:pt x="0" y="16"/>
                    <a:pt x="0" y="3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104"/>
                    <a:pt x="17" y="120"/>
                    <a:pt x="36" y="120"/>
                  </a:cubicBezTo>
                  <a:cubicBezTo>
                    <a:pt x="56" y="120"/>
                    <a:pt x="72" y="104"/>
                    <a:pt x="72" y="84"/>
                  </a:cubicBezTo>
                  <a:cubicBezTo>
                    <a:pt x="72" y="36"/>
                    <a:pt x="72" y="36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lose/>
                  <a:moveTo>
                    <a:pt x="43" y="41"/>
                  </a:moveTo>
                  <a:cubicBezTo>
                    <a:pt x="43" y="44"/>
                    <a:pt x="40" y="47"/>
                    <a:pt x="37" y="47"/>
                  </a:cubicBezTo>
                  <a:cubicBezTo>
                    <a:pt x="34" y="47"/>
                    <a:pt x="31" y="44"/>
                    <a:pt x="31" y="41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5"/>
                    <a:pt x="34" y="23"/>
                    <a:pt x="37" y="23"/>
                  </a:cubicBezTo>
                  <a:cubicBezTo>
                    <a:pt x="40" y="23"/>
                    <a:pt x="43" y="25"/>
                    <a:pt x="43" y="29"/>
                  </a:cubicBezTo>
                  <a:lnTo>
                    <a:pt x="43" y="41"/>
                  </a:lnTo>
                  <a:close/>
                </a:path>
              </a:pathLst>
            </a:custGeom>
            <a:noFill/>
            <a:ln w="25400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424541" y="3633619"/>
            <a:ext cx="453458" cy="451414"/>
            <a:chOff x="6715633" y="4973796"/>
            <a:chExt cx="614208" cy="614207"/>
          </a:xfrm>
        </p:grpSpPr>
        <p:sp>
          <p:nvSpPr>
            <p:cNvPr id="36" name="椭圆 35"/>
            <p:cNvSpPr/>
            <p:nvPr/>
          </p:nvSpPr>
          <p:spPr>
            <a:xfrm>
              <a:off x="6715633" y="4973796"/>
              <a:ext cx="614208" cy="61420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7" name="Freeform 95"/>
            <p:cNvSpPr/>
            <p:nvPr/>
          </p:nvSpPr>
          <p:spPr bwMode="auto">
            <a:xfrm>
              <a:off x="6859313" y="5146204"/>
              <a:ext cx="298237" cy="298119"/>
            </a:xfrm>
            <a:custGeom>
              <a:avLst/>
              <a:gdLst>
                <a:gd name="T0" fmla="*/ 134 w 240"/>
                <a:gd name="T1" fmla="*/ 240 h 240"/>
                <a:gd name="T2" fmla="*/ 240 w 240"/>
                <a:gd name="T3" fmla="*/ 0 h 240"/>
                <a:gd name="T4" fmla="*/ 0 w 240"/>
                <a:gd name="T5" fmla="*/ 106 h 240"/>
                <a:gd name="T6" fmla="*/ 118 w 240"/>
                <a:gd name="T7" fmla="*/ 122 h 240"/>
                <a:gd name="T8" fmla="*/ 134 w 240"/>
                <a:gd name="T9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240">
                  <a:moveTo>
                    <a:pt x="134" y="240"/>
                  </a:moveTo>
                  <a:lnTo>
                    <a:pt x="240" y="0"/>
                  </a:lnTo>
                  <a:lnTo>
                    <a:pt x="0" y="106"/>
                  </a:lnTo>
                  <a:lnTo>
                    <a:pt x="118" y="122"/>
                  </a:lnTo>
                  <a:lnTo>
                    <a:pt x="134" y="240"/>
                  </a:lnTo>
                  <a:close/>
                </a:path>
              </a:pathLst>
            </a:custGeom>
            <a:noFill/>
            <a:ln w="25400" cap="rnd">
              <a:solidFill>
                <a:schemeClr val="bg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sp>
        <p:nvSpPr>
          <p:cNvPr id="50" name="文本框 20">
            <a:extLst>
              <a:ext uri="{FF2B5EF4-FFF2-40B4-BE49-F238E27FC236}">
                <a16:creationId xmlns:a16="http://schemas.microsoft.com/office/drawing/2014/main" id="{3EEB605A-B51A-4D0F-BE52-3288962F7306}"/>
              </a:ext>
            </a:extLst>
          </p:cNvPr>
          <p:cNvSpPr txBox="1"/>
          <p:nvPr/>
        </p:nvSpPr>
        <p:spPr>
          <a:xfrm flipH="1">
            <a:off x="-27192" y="105610"/>
            <a:ext cx="273630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功能点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08CCB53A-E37C-4011-B12F-516FBE344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52" name="矩形 51">
            <a:extLst>
              <a:ext uri="{FF2B5EF4-FFF2-40B4-BE49-F238E27FC236}">
                <a16:creationId xmlns:a16="http://schemas.microsoft.com/office/drawing/2014/main" id="{E3C7892E-45FA-478C-9D2E-56CADC08610E}"/>
              </a:ext>
            </a:extLst>
          </p:cNvPr>
          <p:cNvSpPr/>
          <p:nvPr/>
        </p:nvSpPr>
        <p:spPr>
          <a:xfrm>
            <a:off x="469810" y="2840505"/>
            <a:ext cx="3425715" cy="298883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移入回收站、永久删除功能</a:t>
            </a:r>
            <a:endParaRPr lang="en-US" altLang="zh-CN" sz="15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470ED74A-8992-46EF-B79D-199D2B19EF4B}"/>
              </a:ext>
            </a:extLst>
          </p:cNvPr>
          <p:cNvGrpSpPr/>
          <p:nvPr/>
        </p:nvGrpSpPr>
        <p:grpSpPr>
          <a:xfrm>
            <a:off x="4428554" y="1742329"/>
            <a:ext cx="453458" cy="451414"/>
            <a:chOff x="6715633" y="1763487"/>
            <a:chExt cx="614208" cy="614207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815DCC6F-96CF-4981-924E-FD220E25B8CF}"/>
                </a:ext>
              </a:extLst>
            </p:cNvPr>
            <p:cNvSpPr/>
            <p:nvPr/>
          </p:nvSpPr>
          <p:spPr>
            <a:xfrm>
              <a:off x="6715633" y="1763487"/>
              <a:ext cx="614208" cy="61420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245B5661-0C8A-4B6D-A816-D9AE72EA9E99}"/>
                </a:ext>
              </a:extLst>
            </p:cNvPr>
            <p:cNvGrpSpPr/>
            <p:nvPr/>
          </p:nvGrpSpPr>
          <p:grpSpPr>
            <a:xfrm>
              <a:off x="6859313" y="1907166"/>
              <a:ext cx="326848" cy="326849"/>
              <a:chOff x="7591425" y="1839912"/>
              <a:chExt cx="381000" cy="381000"/>
            </a:xfrm>
          </p:grpSpPr>
          <p:sp>
            <p:nvSpPr>
              <p:cNvPr id="56" name="Oval 37">
                <a:extLst>
                  <a:ext uri="{FF2B5EF4-FFF2-40B4-BE49-F238E27FC236}">
                    <a16:creationId xmlns:a16="http://schemas.microsoft.com/office/drawing/2014/main" id="{6A2E1A98-4BCA-49AB-B785-F0A5E86048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1425" y="1839912"/>
                <a:ext cx="381000" cy="381000"/>
              </a:xfrm>
              <a:prstGeom prst="ellips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57" name="Freeform 38">
                <a:extLst>
                  <a:ext uri="{FF2B5EF4-FFF2-40B4-BE49-F238E27FC236}">
                    <a16:creationId xmlns:a16="http://schemas.microsoft.com/office/drawing/2014/main" id="{CFC470C2-B4EC-4289-B5DC-43C20F625E86}"/>
                  </a:ext>
                </a:extLst>
              </p:cNvPr>
              <p:cNvSpPr/>
              <p:nvPr/>
            </p:nvSpPr>
            <p:spPr bwMode="auto">
              <a:xfrm>
                <a:off x="7781925" y="1887537"/>
                <a:ext cx="79375" cy="222250"/>
              </a:xfrm>
              <a:custGeom>
                <a:avLst/>
                <a:gdLst>
                  <a:gd name="T0" fmla="*/ 0 w 50"/>
                  <a:gd name="T1" fmla="*/ 0 h 140"/>
                  <a:gd name="T2" fmla="*/ 0 w 50"/>
                  <a:gd name="T3" fmla="*/ 90 h 140"/>
                  <a:gd name="T4" fmla="*/ 50 w 50"/>
                  <a:gd name="T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140">
                    <a:moveTo>
                      <a:pt x="0" y="0"/>
                    </a:moveTo>
                    <a:lnTo>
                      <a:pt x="0" y="90"/>
                    </a:lnTo>
                    <a:lnTo>
                      <a:pt x="50" y="14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D9EB15DD-9272-4A33-A0D5-C57A10793E12}"/>
              </a:ext>
            </a:extLst>
          </p:cNvPr>
          <p:cNvSpPr txBox="1"/>
          <p:nvPr/>
        </p:nvSpPr>
        <p:spPr>
          <a:xfrm>
            <a:off x="4981905" y="1798758"/>
            <a:ext cx="35511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🍬单元格背景、边框、合并单元格等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0" name="Oval 17">
            <a:extLst>
              <a:ext uri="{FF2B5EF4-FFF2-40B4-BE49-F238E27FC236}">
                <a16:creationId xmlns:a16="http://schemas.microsoft.com/office/drawing/2014/main" id="{26E2BA8A-E244-4D65-B2CD-9488BFE5A3AE}"/>
              </a:ext>
            </a:extLst>
          </p:cNvPr>
          <p:cNvSpPr/>
          <p:nvPr/>
        </p:nvSpPr>
        <p:spPr>
          <a:xfrm>
            <a:off x="3060402" y="863972"/>
            <a:ext cx="453458" cy="45143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3">
              <a:hueOff val="552171"/>
              <a:satOff val="28263"/>
              <a:lumOff val="11872"/>
              <a:alphaOff val="0"/>
            </a:schemeClr>
          </a:lnRef>
          <a:fillRef idx="1">
            <a:schemeClr val="accent3">
              <a:hueOff val="552171"/>
              <a:satOff val="28263"/>
              <a:lumOff val="11872"/>
              <a:alphaOff val="0"/>
            </a:schemeClr>
          </a:fillRef>
          <a:effectRef idx="0">
            <a:schemeClr val="accent3">
              <a:hueOff val="552171"/>
              <a:satOff val="28263"/>
              <a:lumOff val="11872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7" name="Freeform 6">
            <a:extLst>
              <a:ext uri="{FF2B5EF4-FFF2-40B4-BE49-F238E27FC236}">
                <a16:creationId xmlns:a16="http://schemas.microsoft.com/office/drawing/2014/main" id="{D815745C-0887-4792-AA29-2974A6E5F8E5}"/>
              </a:ext>
            </a:extLst>
          </p:cNvPr>
          <p:cNvSpPr>
            <a:spLocks noEditPoints="1"/>
          </p:cNvSpPr>
          <p:nvPr/>
        </p:nvSpPr>
        <p:spPr bwMode="auto">
          <a:xfrm>
            <a:off x="3163460" y="979054"/>
            <a:ext cx="265766" cy="220872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8" name="手提包">
            <a:extLst>
              <a:ext uri="{FF2B5EF4-FFF2-40B4-BE49-F238E27FC236}">
                <a16:creationId xmlns:a16="http://schemas.microsoft.com/office/drawing/2014/main" id="{D871768A-69EC-4268-BE97-DA075C789199}"/>
              </a:ext>
            </a:extLst>
          </p:cNvPr>
          <p:cNvSpPr/>
          <p:nvPr/>
        </p:nvSpPr>
        <p:spPr>
          <a:xfrm>
            <a:off x="3170841" y="1833859"/>
            <a:ext cx="205346" cy="245053"/>
          </a:xfrm>
          <a:custGeom>
            <a:avLst/>
            <a:gdLst/>
            <a:ahLst/>
            <a:cxnLst/>
            <a:rect l="l" t="t" r="r" b="b"/>
            <a:pathLst>
              <a:path w="479183" h="536596">
                <a:moveTo>
                  <a:pt x="58051" y="188299"/>
                </a:moveTo>
                <a:lnTo>
                  <a:pt x="421132" y="188299"/>
                </a:lnTo>
                <a:cubicBezTo>
                  <a:pt x="453193" y="188299"/>
                  <a:pt x="479183" y="214289"/>
                  <a:pt x="479183" y="246350"/>
                </a:cubicBezTo>
                <a:lnTo>
                  <a:pt x="479183" y="257105"/>
                </a:lnTo>
                <a:lnTo>
                  <a:pt x="479183" y="470074"/>
                </a:lnTo>
                <a:lnTo>
                  <a:pt x="479183" y="478545"/>
                </a:lnTo>
                <a:cubicBezTo>
                  <a:pt x="479183" y="510606"/>
                  <a:pt x="453193" y="536596"/>
                  <a:pt x="421132" y="536596"/>
                </a:cubicBezTo>
                <a:lnTo>
                  <a:pt x="58051" y="536596"/>
                </a:lnTo>
                <a:cubicBezTo>
                  <a:pt x="25990" y="536596"/>
                  <a:pt x="0" y="510606"/>
                  <a:pt x="0" y="478545"/>
                </a:cubicBezTo>
                <a:lnTo>
                  <a:pt x="0" y="470074"/>
                </a:lnTo>
                <a:lnTo>
                  <a:pt x="0" y="257105"/>
                </a:lnTo>
                <a:lnTo>
                  <a:pt x="0" y="246350"/>
                </a:lnTo>
                <a:cubicBezTo>
                  <a:pt x="0" y="214289"/>
                  <a:pt x="25990" y="188299"/>
                  <a:pt x="58051" y="188299"/>
                </a:cubicBezTo>
                <a:close/>
                <a:moveTo>
                  <a:pt x="239592" y="0"/>
                </a:moveTo>
                <a:cubicBezTo>
                  <a:pt x="323787" y="0"/>
                  <a:pt x="395928" y="65958"/>
                  <a:pt x="425920" y="159710"/>
                </a:cubicBezTo>
                <a:lnTo>
                  <a:pt x="403705" y="159710"/>
                </a:lnTo>
                <a:cubicBezTo>
                  <a:pt x="375551" y="78471"/>
                  <a:pt x="312624" y="22172"/>
                  <a:pt x="239592" y="22172"/>
                </a:cubicBezTo>
                <a:cubicBezTo>
                  <a:pt x="166559" y="22172"/>
                  <a:pt x="103632" y="78471"/>
                  <a:pt x="75478" y="159710"/>
                </a:cubicBezTo>
                <a:lnTo>
                  <a:pt x="53263" y="159710"/>
                </a:lnTo>
                <a:cubicBezTo>
                  <a:pt x="83255" y="65958"/>
                  <a:pt x="155396" y="0"/>
                  <a:pt x="2395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504108" rIns="67391" bIns="33696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70" name="Freeform 178">
            <a:extLst>
              <a:ext uri="{FF2B5EF4-FFF2-40B4-BE49-F238E27FC236}">
                <a16:creationId xmlns:a16="http://schemas.microsoft.com/office/drawing/2014/main" id="{FA951447-8394-4FAB-A708-EF57D01B91DB}"/>
              </a:ext>
            </a:extLst>
          </p:cNvPr>
          <p:cNvSpPr>
            <a:spLocks/>
          </p:cNvSpPr>
          <p:nvPr/>
        </p:nvSpPr>
        <p:spPr bwMode="auto">
          <a:xfrm>
            <a:off x="4516492" y="952673"/>
            <a:ext cx="259444" cy="257574"/>
          </a:xfrm>
          <a:custGeom>
            <a:avLst/>
            <a:gdLst>
              <a:gd name="T0" fmla="*/ 2147483646 w 248"/>
              <a:gd name="T1" fmla="*/ 0 h 248"/>
              <a:gd name="T2" fmla="*/ 2147483646 w 248"/>
              <a:gd name="T3" fmla="*/ 2147483646 h 248"/>
              <a:gd name="T4" fmla="*/ 2147483646 w 248"/>
              <a:gd name="T5" fmla="*/ 2147483646 h 248"/>
              <a:gd name="T6" fmla="*/ 2147483646 w 248"/>
              <a:gd name="T7" fmla="*/ 2147483646 h 248"/>
              <a:gd name="T8" fmla="*/ 2147483646 w 248"/>
              <a:gd name="T9" fmla="*/ 2147483646 h 248"/>
              <a:gd name="T10" fmla="*/ 2147483646 w 248"/>
              <a:gd name="T11" fmla="*/ 2147483646 h 248"/>
              <a:gd name="T12" fmla="*/ 2147483646 w 248"/>
              <a:gd name="T13" fmla="*/ 2147483646 h 248"/>
              <a:gd name="T14" fmla="*/ 2147483646 w 248"/>
              <a:gd name="T15" fmla="*/ 2147483646 h 248"/>
              <a:gd name="T16" fmla="*/ 0 w 248"/>
              <a:gd name="T17" fmla="*/ 2147483646 h 248"/>
              <a:gd name="T18" fmla="*/ 2147483646 w 248"/>
              <a:gd name="T19" fmla="*/ 2147483646 h 248"/>
              <a:gd name="T20" fmla="*/ 2147483646 w 248"/>
              <a:gd name="T21" fmla="*/ 2147483646 h 248"/>
              <a:gd name="T22" fmla="*/ 2147483646 w 248"/>
              <a:gd name="T23" fmla="*/ 2147483646 h 248"/>
              <a:gd name="T24" fmla="*/ 2147483646 w 248"/>
              <a:gd name="T25" fmla="*/ 2147483646 h 248"/>
              <a:gd name="T26" fmla="*/ 2147483646 w 248"/>
              <a:gd name="T27" fmla="*/ 2147483646 h 248"/>
              <a:gd name="T28" fmla="*/ 2147483646 w 248"/>
              <a:gd name="T29" fmla="*/ 2147483646 h 248"/>
              <a:gd name="T30" fmla="*/ 2147483646 w 248"/>
              <a:gd name="T31" fmla="*/ 2147483646 h 248"/>
              <a:gd name="T32" fmla="*/ 2147483646 w 248"/>
              <a:gd name="T33" fmla="*/ 2147483646 h 248"/>
              <a:gd name="T34" fmla="*/ 2147483646 w 248"/>
              <a:gd name="T35" fmla="*/ 2147483646 h 248"/>
              <a:gd name="T36" fmla="*/ 2147483646 w 248"/>
              <a:gd name="T37" fmla="*/ 2147483646 h 248"/>
              <a:gd name="T38" fmla="*/ 2147483646 w 248"/>
              <a:gd name="T39" fmla="*/ 2147483646 h 248"/>
              <a:gd name="T40" fmla="*/ 2147483646 w 248"/>
              <a:gd name="T41" fmla="*/ 2147483646 h 248"/>
              <a:gd name="T42" fmla="*/ 2147483646 w 248"/>
              <a:gd name="T43" fmla="*/ 2147483646 h 248"/>
              <a:gd name="T44" fmla="*/ 2147483646 w 248"/>
              <a:gd name="T45" fmla="*/ 2147483646 h 248"/>
              <a:gd name="T46" fmla="*/ 2147483646 w 248"/>
              <a:gd name="T47" fmla="*/ 2147483646 h 248"/>
              <a:gd name="T48" fmla="*/ 2147483646 w 248"/>
              <a:gd name="T49" fmla="*/ 2147483646 h 248"/>
              <a:gd name="T50" fmla="*/ 2147483646 w 248"/>
              <a:gd name="T51" fmla="*/ 2147483646 h 248"/>
              <a:gd name="T52" fmla="*/ 2147483646 w 248"/>
              <a:gd name="T53" fmla="*/ 2147483646 h 248"/>
              <a:gd name="T54" fmla="*/ 2147483646 w 248"/>
              <a:gd name="T55" fmla="*/ 2147483646 h 248"/>
              <a:gd name="T56" fmla="*/ 2147483646 w 248"/>
              <a:gd name="T57" fmla="*/ 2147483646 h 248"/>
              <a:gd name="T58" fmla="*/ 2147483646 w 248"/>
              <a:gd name="T59" fmla="*/ 2147483646 h 248"/>
              <a:gd name="T60" fmla="*/ 2147483646 w 248"/>
              <a:gd name="T61" fmla="*/ 2147483646 h 248"/>
              <a:gd name="T62" fmla="*/ 2147483646 w 248"/>
              <a:gd name="T63" fmla="*/ 2147483646 h 248"/>
              <a:gd name="T64" fmla="*/ 2147483646 w 248"/>
              <a:gd name="T65" fmla="*/ 0 h 248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248" h="248">
                <a:moveTo>
                  <a:pt x="12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5" y="0"/>
                  <a:pt x="100" y="5"/>
                  <a:pt x="100" y="12"/>
                </a:cubicBezTo>
                <a:cubicBezTo>
                  <a:pt x="100" y="27"/>
                  <a:pt x="100" y="27"/>
                  <a:pt x="100" y="27"/>
                </a:cubicBezTo>
                <a:cubicBezTo>
                  <a:pt x="100" y="33"/>
                  <a:pt x="97" y="37"/>
                  <a:pt x="92" y="39"/>
                </a:cubicBezTo>
                <a:cubicBezTo>
                  <a:pt x="83" y="42"/>
                  <a:pt x="83" y="42"/>
                  <a:pt x="83" y="42"/>
                </a:cubicBezTo>
                <a:cubicBezTo>
                  <a:pt x="79" y="43"/>
                  <a:pt x="74" y="42"/>
                  <a:pt x="71" y="39"/>
                </a:cubicBezTo>
                <a:cubicBezTo>
                  <a:pt x="60" y="28"/>
                  <a:pt x="60" y="28"/>
                  <a:pt x="60" y="28"/>
                </a:cubicBezTo>
                <a:cubicBezTo>
                  <a:pt x="56" y="24"/>
                  <a:pt x="48" y="24"/>
                  <a:pt x="44" y="28"/>
                </a:cubicBezTo>
                <a:cubicBezTo>
                  <a:pt x="28" y="44"/>
                  <a:pt x="28" y="44"/>
                  <a:pt x="28" y="44"/>
                </a:cubicBezTo>
                <a:cubicBezTo>
                  <a:pt x="24" y="48"/>
                  <a:pt x="24" y="56"/>
                  <a:pt x="28" y="60"/>
                </a:cubicBezTo>
                <a:cubicBezTo>
                  <a:pt x="39" y="71"/>
                  <a:pt x="39" y="71"/>
                  <a:pt x="39" y="71"/>
                </a:cubicBezTo>
                <a:cubicBezTo>
                  <a:pt x="42" y="74"/>
                  <a:pt x="43" y="79"/>
                  <a:pt x="42" y="83"/>
                </a:cubicBezTo>
                <a:cubicBezTo>
                  <a:pt x="39" y="92"/>
                  <a:pt x="39" y="92"/>
                  <a:pt x="39" y="92"/>
                </a:cubicBezTo>
                <a:cubicBezTo>
                  <a:pt x="37" y="97"/>
                  <a:pt x="33" y="100"/>
                  <a:pt x="27" y="100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5" y="100"/>
                  <a:pt x="0" y="105"/>
                  <a:pt x="0" y="112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3"/>
                  <a:pt x="5" y="148"/>
                  <a:pt x="12" y="148"/>
                </a:cubicBezTo>
                <a:cubicBezTo>
                  <a:pt x="27" y="148"/>
                  <a:pt x="27" y="148"/>
                  <a:pt x="27" y="148"/>
                </a:cubicBezTo>
                <a:cubicBezTo>
                  <a:pt x="33" y="148"/>
                  <a:pt x="37" y="151"/>
                  <a:pt x="39" y="156"/>
                </a:cubicBezTo>
                <a:cubicBezTo>
                  <a:pt x="42" y="165"/>
                  <a:pt x="42" y="165"/>
                  <a:pt x="42" y="165"/>
                </a:cubicBezTo>
                <a:cubicBezTo>
                  <a:pt x="43" y="169"/>
                  <a:pt x="42" y="174"/>
                  <a:pt x="39" y="177"/>
                </a:cubicBezTo>
                <a:cubicBezTo>
                  <a:pt x="28" y="188"/>
                  <a:pt x="28" y="188"/>
                  <a:pt x="28" y="188"/>
                </a:cubicBezTo>
                <a:cubicBezTo>
                  <a:pt x="24" y="192"/>
                  <a:pt x="24" y="200"/>
                  <a:pt x="28" y="204"/>
                </a:cubicBezTo>
                <a:cubicBezTo>
                  <a:pt x="44" y="220"/>
                  <a:pt x="44" y="220"/>
                  <a:pt x="44" y="220"/>
                </a:cubicBezTo>
                <a:cubicBezTo>
                  <a:pt x="48" y="224"/>
                  <a:pt x="56" y="224"/>
                  <a:pt x="60" y="220"/>
                </a:cubicBezTo>
                <a:cubicBezTo>
                  <a:pt x="71" y="209"/>
                  <a:pt x="71" y="209"/>
                  <a:pt x="71" y="209"/>
                </a:cubicBezTo>
                <a:cubicBezTo>
                  <a:pt x="74" y="206"/>
                  <a:pt x="79" y="205"/>
                  <a:pt x="83" y="206"/>
                </a:cubicBezTo>
                <a:cubicBezTo>
                  <a:pt x="92" y="209"/>
                  <a:pt x="92" y="209"/>
                  <a:pt x="92" y="209"/>
                </a:cubicBezTo>
                <a:cubicBezTo>
                  <a:pt x="97" y="211"/>
                  <a:pt x="100" y="215"/>
                  <a:pt x="100" y="221"/>
                </a:cubicBezTo>
                <a:cubicBezTo>
                  <a:pt x="100" y="236"/>
                  <a:pt x="100" y="236"/>
                  <a:pt x="100" y="236"/>
                </a:cubicBezTo>
                <a:cubicBezTo>
                  <a:pt x="100" y="243"/>
                  <a:pt x="105" y="248"/>
                  <a:pt x="112" y="248"/>
                </a:cubicBezTo>
                <a:cubicBezTo>
                  <a:pt x="124" y="248"/>
                  <a:pt x="124" y="248"/>
                  <a:pt x="124" y="248"/>
                </a:cubicBezTo>
                <a:cubicBezTo>
                  <a:pt x="136" y="248"/>
                  <a:pt x="136" y="248"/>
                  <a:pt x="136" y="248"/>
                </a:cubicBezTo>
                <a:cubicBezTo>
                  <a:pt x="143" y="248"/>
                  <a:pt x="148" y="243"/>
                  <a:pt x="148" y="236"/>
                </a:cubicBezTo>
                <a:cubicBezTo>
                  <a:pt x="148" y="221"/>
                  <a:pt x="148" y="221"/>
                  <a:pt x="148" y="221"/>
                </a:cubicBezTo>
                <a:cubicBezTo>
                  <a:pt x="148" y="215"/>
                  <a:pt x="151" y="211"/>
                  <a:pt x="156" y="209"/>
                </a:cubicBezTo>
                <a:cubicBezTo>
                  <a:pt x="165" y="206"/>
                  <a:pt x="165" y="206"/>
                  <a:pt x="165" y="206"/>
                </a:cubicBezTo>
                <a:cubicBezTo>
                  <a:pt x="169" y="205"/>
                  <a:pt x="174" y="206"/>
                  <a:pt x="177" y="209"/>
                </a:cubicBezTo>
                <a:cubicBezTo>
                  <a:pt x="188" y="220"/>
                  <a:pt x="188" y="220"/>
                  <a:pt x="188" y="220"/>
                </a:cubicBezTo>
                <a:cubicBezTo>
                  <a:pt x="192" y="224"/>
                  <a:pt x="200" y="224"/>
                  <a:pt x="204" y="220"/>
                </a:cubicBezTo>
                <a:cubicBezTo>
                  <a:pt x="220" y="204"/>
                  <a:pt x="220" y="204"/>
                  <a:pt x="220" y="204"/>
                </a:cubicBezTo>
                <a:cubicBezTo>
                  <a:pt x="224" y="200"/>
                  <a:pt x="224" y="192"/>
                  <a:pt x="220" y="188"/>
                </a:cubicBezTo>
                <a:cubicBezTo>
                  <a:pt x="209" y="177"/>
                  <a:pt x="209" y="177"/>
                  <a:pt x="209" y="177"/>
                </a:cubicBezTo>
                <a:cubicBezTo>
                  <a:pt x="206" y="174"/>
                  <a:pt x="205" y="169"/>
                  <a:pt x="206" y="165"/>
                </a:cubicBezTo>
                <a:cubicBezTo>
                  <a:pt x="209" y="156"/>
                  <a:pt x="209" y="156"/>
                  <a:pt x="209" y="156"/>
                </a:cubicBezTo>
                <a:cubicBezTo>
                  <a:pt x="211" y="151"/>
                  <a:pt x="215" y="148"/>
                  <a:pt x="221" y="148"/>
                </a:cubicBezTo>
                <a:cubicBezTo>
                  <a:pt x="236" y="148"/>
                  <a:pt x="236" y="148"/>
                  <a:pt x="236" y="148"/>
                </a:cubicBezTo>
                <a:cubicBezTo>
                  <a:pt x="243" y="148"/>
                  <a:pt x="248" y="143"/>
                  <a:pt x="248" y="136"/>
                </a:cubicBezTo>
                <a:cubicBezTo>
                  <a:pt x="248" y="112"/>
                  <a:pt x="248" y="112"/>
                  <a:pt x="248" y="112"/>
                </a:cubicBezTo>
                <a:cubicBezTo>
                  <a:pt x="248" y="105"/>
                  <a:pt x="243" y="100"/>
                  <a:pt x="236" y="100"/>
                </a:cubicBezTo>
                <a:cubicBezTo>
                  <a:pt x="221" y="100"/>
                  <a:pt x="221" y="100"/>
                  <a:pt x="221" y="100"/>
                </a:cubicBezTo>
                <a:cubicBezTo>
                  <a:pt x="215" y="100"/>
                  <a:pt x="211" y="97"/>
                  <a:pt x="209" y="92"/>
                </a:cubicBezTo>
                <a:cubicBezTo>
                  <a:pt x="206" y="83"/>
                  <a:pt x="206" y="83"/>
                  <a:pt x="206" y="83"/>
                </a:cubicBezTo>
                <a:cubicBezTo>
                  <a:pt x="205" y="79"/>
                  <a:pt x="206" y="74"/>
                  <a:pt x="209" y="71"/>
                </a:cubicBezTo>
                <a:cubicBezTo>
                  <a:pt x="220" y="60"/>
                  <a:pt x="220" y="60"/>
                  <a:pt x="220" y="60"/>
                </a:cubicBezTo>
                <a:cubicBezTo>
                  <a:pt x="224" y="56"/>
                  <a:pt x="224" y="48"/>
                  <a:pt x="220" y="44"/>
                </a:cubicBezTo>
                <a:cubicBezTo>
                  <a:pt x="204" y="28"/>
                  <a:pt x="204" y="28"/>
                  <a:pt x="204" y="28"/>
                </a:cubicBezTo>
                <a:cubicBezTo>
                  <a:pt x="200" y="24"/>
                  <a:pt x="192" y="24"/>
                  <a:pt x="188" y="28"/>
                </a:cubicBezTo>
                <a:cubicBezTo>
                  <a:pt x="177" y="39"/>
                  <a:pt x="177" y="39"/>
                  <a:pt x="177" y="39"/>
                </a:cubicBezTo>
                <a:cubicBezTo>
                  <a:pt x="174" y="42"/>
                  <a:pt x="169" y="43"/>
                  <a:pt x="165" y="42"/>
                </a:cubicBezTo>
                <a:cubicBezTo>
                  <a:pt x="156" y="39"/>
                  <a:pt x="156" y="39"/>
                  <a:pt x="156" y="39"/>
                </a:cubicBezTo>
                <a:cubicBezTo>
                  <a:pt x="151" y="37"/>
                  <a:pt x="148" y="33"/>
                  <a:pt x="148" y="27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8" y="5"/>
                  <a:pt x="143" y="0"/>
                  <a:pt x="136" y="0"/>
                </a:cubicBezTo>
                <a:lnTo>
                  <a:pt x="124" y="0"/>
                </a:lnTo>
                <a:close/>
              </a:path>
            </a:pathLst>
          </a:custGeom>
          <a:noFill/>
          <a:ln w="19050" cap="rnd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dirty="0">
              <a:solidFill>
                <a:prstClr val="black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97DDD6F-9A8A-4C9A-BC2F-9F87D1F7F275}"/>
              </a:ext>
            </a:extLst>
          </p:cNvPr>
          <p:cNvSpPr/>
          <p:nvPr/>
        </p:nvSpPr>
        <p:spPr>
          <a:xfrm>
            <a:off x="4612024" y="1045455"/>
            <a:ext cx="72000" cy="72007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94F773AB-B914-4D8C-BE93-52F025FC8D81}"/>
              </a:ext>
            </a:extLst>
          </p:cNvPr>
          <p:cNvGrpSpPr/>
          <p:nvPr/>
        </p:nvGrpSpPr>
        <p:grpSpPr>
          <a:xfrm>
            <a:off x="4424541" y="4501922"/>
            <a:ext cx="453458" cy="451414"/>
            <a:chOff x="6715633" y="1763487"/>
            <a:chExt cx="614208" cy="614207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5A2F3CB3-A778-4E97-9AFB-6DED09F57DE6}"/>
                </a:ext>
              </a:extLst>
            </p:cNvPr>
            <p:cNvSpPr/>
            <p:nvPr/>
          </p:nvSpPr>
          <p:spPr>
            <a:xfrm>
              <a:off x="6715633" y="1763487"/>
              <a:ext cx="614208" cy="61420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8973FC25-656F-44F9-9F1A-33F4A5C93214}"/>
                </a:ext>
              </a:extLst>
            </p:cNvPr>
            <p:cNvGrpSpPr/>
            <p:nvPr/>
          </p:nvGrpSpPr>
          <p:grpSpPr>
            <a:xfrm>
              <a:off x="6859313" y="1907166"/>
              <a:ext cx="326848" cy="326849"/>
              <a:chOff x="7591425" y="1839912"/>
              <a:chExt cx="381000" cy="381000"/>
            </a:xfrm>
          </p:grpSpPr>
          <p:sp>
            <p:nvSpPr>
              <p:cNvPr id="41" name="Oval 37">
                <a:extLst>
                  <a:ext uri="{FF2B5EF4-FFF2-40B4-BE49-F238E27FC236}">
                    <a16:creationId xmlns:a16="http://schemas.microsoft.com/office/drawing/2014/main" id="{10E3CD3D-A189-45A2-A6FB-8F55711EE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91425" y="1839912"/>
                <a:ext cx="381000" cy="381000"/>
              </a:xfrm>
              <a:prstGeom prst="ellipse">
                <a:avLst/>
              </a:pr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42" name="Freeform 38">
                <a:extLst>
                  <a:ext uri="{FF2B5EF4-FFF2-40B4-BE49-F238E27FC236}">
                    <a16:creationId xmlns:a16="http://schemas.microsoft.com/office/drawing/2014/main" id="{557842A2-3A1A-46CD-A408-A89CA59A287D}"/>
                  </a:ext>
                </a:extLst>
              </p:cNvPr>
              <p:cNvSpPr/>
              <p:nvPr/>
            </p:nvSpPr>
            <p:spPr bwMode="auto">
              <a:xfrm>
                <a:off x="7781925" y="1887537"/>
                <a:ext cx="79375" cy="222250"/>
              </a:xfrm>
              <a:custGeom>
                <a:avLst/>
                <a:gdLst>
                  <a:gd name="T0" fmla="*/ 0 w 50"/>
                  <a:gd name="T1" fmla="*/ 0 h 140"/>
                  <a:gd name="T2" fmla="*/ 0 w 50"/>
                  <a:gd name="T3" fmla="*/ 90 h 140"/>
                  <a:gd name="T4" fmla="*/ 50 w 50"/>
                  <a:gd name="T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140">
                    <a:moveTo>
                      <a:pt x="0" y="0"/>
                    </a:moveTo>
                    <a:lnTo>
                      <a:pt x="0" y="90"/>
                    </a:lnTo>
                    <a:lnTo>
                      <a:pt x="50" y="14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8958AD18-D979-4F61-9F8C-945238D24F80}"/>
              </a:ext>
            </a:extLst>
          </p:cNvPr>
          <p:cNvSpPr txBox="1"/>
          <p:nvPr/>
        </p:nvSpPr>
        <p:spPr>
          <a:xfrm>
            <a:off x="4977892" y="4558351"/>
            <a:ext cx="35511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42"/>
              </a:spcBef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🍬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文件版本回退</a:t>
            </a:r>
            <a:endParaRPr lang="en-US" altLang="zh-CN" sz="1600" b="1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084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20"/>
          <p:cNvSpPr txBox="1"/>
          <p:nvPr/>
        </p:nvSpPr>
        <p:spPr>
          <a:xfrm flipH="1">
            <a:off x="36066" y="143892"/>
            <a:ext cx="2952328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效果展示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(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单人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)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412E39-DC9B-4998-81B2-CD34001DF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pic>
        <p:nvPicPr>
          <p:cNvPr id="2" name="gDoc单人2">
            <a:hlinkClick r:id="" action="ppaction://media"/>
            <a:extLst>
              <a:ext uri="{FF2B5EF4-FFF2-40B4-BE49-F238E27FC236}">
                <a16:creationId xmlns:a16="http://schemas.microsoft.com/office/drawing/2014/main" id="{322494A8-0EDB-4FFE-A4AA-E1E88D3B1E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8114" y="729198"/>
            <a:ext cx="7884939" cy="419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1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20"/>
          <p:cNvSpPr txBox="1"/>
          <p:nvPr/>
        </p:nvSpPr>
        <p:spPr>
          <a:xfrm flipH="1">
            <a:off x="36066" y="143892"/>
            <a:ext cx="3960440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效果展示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(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两台电脑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)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4C50F7E5-AC8D-4F3D-87C2-9A1640910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pic>
        <p:nvPicPr>
          <p:cNvPr id="3" name="多人 (1)">
            <a:hlinkClick r:id="" action="ppaction://media"/>
            <a:extLst>
              <a:ext uri="{FF2B5EF4-FFF2-40B4-BE49-F238E27FC236}">
                <a16:creationId xmlns:a16="http://schemas.microsoft.com/office/drawing/2014/main" id="{1427872E-9CAE-414F-B775-CEFF1536D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130" y="719956"/>
            <a:ext cx="7884939" cy="40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80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Administrator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27753">
            <a:off x="1390882" y="1355181"/>
            <a:ext cx="2258858" cy="202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20"/>
          <p:cNvSpPr txBox="1"/>
          <p:nvPr/>
        </p:nvSpPr>
        <p:spPr>
          <a:xfrm flipH="1">
            <a:off x="1620242" y="1944092"/>
            <a:ext cx="2088925" cy="92333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en-US" altLang="zh-CN" sz="5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6" name="文本框 20"/>
          <p:cNvSpPr txBox="1"/>
          <p:nvPr/>
        </p:nvSpPr>
        <p:spPr>
          <a:xfrm flipH="1">
            <a:off x="2844378" y="2160116"/>
            <a:ext cx="4896544" cy="70788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系统设计</a:t>
            </a:r>
          </a:p>
        </p:txBody>
      </p:sp>
    </p:spTree>
    <p:extLst>
      <p:ext uri="{BB962C8B-B14F-4D97-AF65-F5344CB8AC3E}">
        <p14:creationId xmlns:p14="http://schemas.microsoft.com/office/powerpoint/2010/main" val="146640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24DA4C1-BD71-49EE-9AA1-CCA55875A94F}"/>
              </a:ext>
            </a:extLst>
          </p:cNvPr>
          <p:cNvGrpSpPr/>
          <p:nvPr/>
        </p:nvGrpSpPr>
        <p:grpSpPr>
          <a:xfrm>
            <a:off x="6596797" y="1224012"/>
            <a:ext cx="1352111" cy="849643"/>
            <a:chOff x="3544075" y="1886537"/>
            <a:chExt cx="2030658" cy="122520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393C7D8-B76E-4CA4-8E92-00EC913019BF}"/>
                </a:ext>
              </a:extLst>
            </p:cNvPr>
            <p:cNvSpPr/>
            <p:nvPr/>
          </p:nvSpPr>
          <p:spPr>
            <a:xfrm>
              <a:off x="3544075" y="1886537"/>
              <a:ext cx="2030658" cy="122520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                  </a:t>
              </a:r>
            </a:p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  <a:p>
              <a:pPr algn="ctr"/>
              <a:endParaRPr lang="zh-CN" altLang="en-US" dirty="0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24DDD05C-DEDA-4D6D-9B56-A672DF06B60E}"/>
                </a:ext>
              </a:extLst>
            </p:cNvPr>
            <p:cNvSpPr txBox="1"/>
            <p:nvPr/>
          </p:nvSpPr>
          <p:spPr>
            <a:xfrm>
              <a:off x="4180924" y="2255037"/>
              <a:ext cx="865159" cy="488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DFS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文本框 20"/>
          <p:cNvSpPr txBox="1"/>
          <p:nvPr/>
        </p:nvSpPr>
        <p:spPr>
          <a:xfrm flipH="1">
            <a:off x="324098" y="171486"/>
            <a:ext cx="309634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前后端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360BF0-711F-4972-85FA-F285212D0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E70DA6B-E62B-47E8-9056-B6D1E6355521}"/>
              </a:ext>
            </a:extLst>
          </p:cNvPr>
          <p:cNvSpPr/>
          <p:nvPr/>
        </p:nvSpPr>
        <p:spPr>
          <a:xfrm>
            <a:off x="6609004" y="3131148"/>
            <a:ext cx="1344882" cy="4164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MongoDB</a:t>
            </a:r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99C301D-0A29-40E7-ADB5-3764B976F2CA}"/>
              </a:ext>
            </a:extLst>
          </p:cNvPr>
          <p:cNvSpPr/>
          <p:nvPr/>
        </p:nvSpPr>
        <p:spPr>
          <a:xfrm>
            <a:off x="4315234" y="1969139"/>
            <a:ext cx="956340" cy="939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Backend</a:t>
            </a:r>
            <a:endParaRPr lang="zh-CN" altLang="en-US" dirty="0"/>
          </a:p>
        </p:txBody>
      </p:sp>
      <p:sp>
        <p:nvSpPr>
          <p:cNvPr id="44" name="箭头: 左右 43">
            <a:extLst>
              <a:ext uri="{FF2B5EF4-FFF2-40B4-BE49-F238E27FC236}">
                <a16:creationId xmlns:a16="http://schemas.microsoft.com/office/drawing/2014/main" id="{8514F3E2-7150-49CB-9E09-42F84B96C939}"/>
              </a:ext>
            </a:extLst>
          </p:cNvPr>
          <p:cNvSpPr/>
          <p:nvPr/>
        </p:nvSpPr>
        <p:spPr>
          <a:xfrm rot="8430255">
            <a:off x="5458636" y="1715508"/>
            <a:ext cx="848395" cy="29647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箭头: 左右 46">
            <a:extLst>
              <a:ext uri="{FF2B5EF4-FFF2-40B4-BE49-F238E27FC236}">
                <a16:creationId xmlns:a16="http://schemas.microsoft.com/office/drawing/2014/main" id="{8CF3595D-CC54-4EC4-8B7D-DAE34F27E118}"/>
              </a:ext>
            </a:extLst>
          </p:cNvPr>
          <p:cNvSpPr/>
          <p:nvPr/>
        </p:nvSpPr>
        <p:spPr>
          <a:xfrm rot="2142344">
            <a:off x="5492128" y="2864966"/>
            <a:ext cx="848395" cy="29647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30CF851A-C869-4537-A133-8D9763475174}"/>
              </a:ext>
            </a:extLst>
          </p:cNvPr>
          <p:cNvCxnSpPr>
            <a:cxnSpLocks/>
          </p:cNvCxnSpPr>
          <p:nvPr/>
        </p:nvCxnSpPr>
        <p:spPr>
          <a:xfrm>
            <a:off x="5864621" y="791964"/>
            <a:ext cx="18212" cy="3533626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3C7B355B-2D0C-44AF-973D-9111A55CF8B2}"/>
              </a:ext>
            </a:extLst>
          </p:cNvPr>
          <p:cNvCxnSpPr>
            <a:cxnSpLocks/>
          </p:cNvCxnSpPr>
          <p:nvPr/>
        </p:nvCxnSpPr>
        <p:spPr>
          <a:xfrm>
            <a:off x="3385518" y="814750"/>
            <a:ext cx="18212" cy="3533626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82B00369-807E-445F-B0CB-DEC51476AC0D}"/>
              </a:ext>
            </a:extLst>
          </p:cNvPr>
          <p:cNvSpPr/>
          <p:nvPr/>
        </p:nvSpPr>
        <p:spPr>
          <a:xfrm>
            <a:off x="924627" y="791964"/>
            <a:ext cx="1109450" cy="86641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Browser</a:t>
            </a:r>
            <a:endParaRPr lang="zh-CN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747CF9B-A155-44D5-8E3C-378436FDA323}"/>
              </a:ext>
            </a:extLst>
          </p:cNvPr>
          <p:cNvSpPr/>
          <p:nvPr/>
        </p:nvSpPr>
        <p:spPr>
          <a:xfrm>
            <a:off x="929363" y="2042372"/>
            <a:ext cx="1109450" cy="86641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Browser</a:t>
            </a:r>
            <a:endParaRPr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CA0FE62-F846-42A3-92F5-14B6931C27EB}"/>
              </a:ext>
            </a:extLst>
          </p:cNvPr>
          <p:cNvSpPr/>
          <p:nvPr/>
        </p:nvSpPr>
        <p:spPr>
          <a:xfrm>
            <a:off x="924979" y="3292780"/>
            <a:ext cx="1109450" cy="86641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Browser</a:t>
            </a:r>
            <a:endParaRPr lang="zh-CN" altLang="en-US" dirty="0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9AF0A53C-10A6-4259-B333-8FF7E2BFE1CA}"/>
              </a:ext>
            </a:extLst>
          </p:cNvPr>
          <p:cNvSpPr/>
          <p:nvPr/>
        </p:nvSpPr>
        <p:spPr>
          <a:xfrm rot="1428803">
            <a:off x="2567726" y="1299536"/>
            <a:ext cx="1440160" cy="36004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箭头: 右 56">
            <a:extLst>
              <a:ext uri="{FF2B5EF4-FFF2-40B4-BE49-F238E27FC236}">
                <a16:creationId xmlns:a16="http://schemas.microsoft.com/office/drawing/2014/main" id="{F78D5CA9-01F9-4A6D-9D3A-AF18F6E825B3}"/>
              </a:ext>
            </a:extLst>
          </p:cNvPr>
          <p:cNvSpPr/>
          <p:nvPr/>
        </p:nvSpPr>
        <p:spPr>
          <a:xfrm rot="10800000">
            <a:off x="2507091" y="2279456"/>
            <a:ext cx="1440160" cy="36004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箭头: 右 57">
            <a:extLst>
              <a:ext uri="{FF2B5EF4-FFF2-40B4-BE49-F238E27FC236}">
                <a16:creationId xmlns:a16="http://schemas.microsoft.com/office/drawing/2014/main" id="{C62BC0DD-47E4-4F83-A612-294785E4CA3B}"/>
              </a:ext>
            </a:extLst>
          </p:cNvPr>
          <p:cNvSpPr/>
          <p:nvPr/>
        </p:nvSpPr>
        <p:spPr>
          <a:xfrm rot="8987356">
            <a:off x="2600367" y="3331979"/>
            <a:ext cx="1440160" cy="36004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98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BF0C7C9C-9EA0-499D-8AE9-518233A26241}"/>
              </a:ext>
            </a:extLst>
          </p:cNvPr>
          <p:cNvGrpSpPr/>
          <p:nvPr/>
        </p:nvGrpSpPr>
        <p:grpSpPr>
          <a:xfrm>
            <a:off x="3544075" y="1886537"/>
            <a:ext cx="2030658" cy="1225205"/>
            <a:chOff x="3708474" y="2592164"/>
            <a:chExt cx="2030658" cy="122520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393C7D8-B76E-4CA4-8E92-00EC913019BF}"/>
                </a:ext>
              </a:extLst>
            </p:cNvPr>
            <p:cNvSpPr/>
            <p:nvPr/>
          </p:nvSpPr>
          <p:spPr>
            <a:xfrm>
              <a:off x="3708474" y="2592164"/>
              <a:ext cx="2030658" cy="122520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                  </a:t>
              </a:r>
            </a:p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  <a:p>
              <a:pPr algn="ctr"/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C954F6F-F6CB-45F0-BC16-CD2E54C4A714}"/>
                </a:ext>
              </a:extLst>
            </p:cNvPr>
            <p:cNvSpPr/>
            <p:nvPr/>
          </p:nvSpPr>
          <p:spPr>
            <a:xfrm>
              <a:off x="4849819" y="2710495"/>
              <a:ext cx="645441" cy="2190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Znode</a:t>
              </a:r>
              <a:endParaRPr lang="zh-CN" altLang="en-US" sz="1200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3FB336A7-36E4-456E-AFA0-858459E37293}"/>
                </a:ext>
              </a:extLst>
            </p:cNvPr>
            <p:cNvSpPr/>
            <p:nvPr/>
          </p:nvSpPr>
          <p:spPr>
            <a:xfrm>
              <a:off x="4862253" y="3041004"/>
              <a:ext cx="645441" cy="21905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Znode</a:t>
              </a:r>
              <a:endParaRPr lang="zh-CN" altLang="en-US" sz="1200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FDAC2F-9243-43C7-BB4D-7AA2C59FC05A}"/>
                </a:ext>
              </a:extLst>
            </p:cNvPr>
            <p:cNvSpPr/>
            <p:nvPr/>
          </p:nvSpPr>
          <p:spPr>
            <a:xfrm>
              <a:off x="4862253" y="3511271"/>
              <a:ext cx="645441" cy="21905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Znode</a:t>
              </a:r>
              <a:endParaRPr lang="zh-CN" altLang="en-US" sz="1200" dirty="0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DC2CDAC-0D7D-4712-B216-82EF1A92DED7}"/>
                </a:ext>
              </a:extLst>
            </p:cNvPr>
            <p:cNvSpPr txBox="1"/>
            <p:nvPr/>
          </p:nvSpPr>
          <p:spPr>
            <a:xfrm>
              <a:off x="5015696" y="3168863"/>
              <a:ext cx="3385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r>
                <a:rPr lang="en-US" altLang="zh-CN" b="1" dirty="0">
                  <a:ln/>
                  <a:solidFill>
                    <a:schemeClr val="accent4"/>
                  </a:solidFill>
                </a:rPr>
                <a:t>…</a:t>
              </a:r>
              <a:endParaRPr lang="zh-CN" altLang="en-US" b="1" dirty="0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24DDD05C-DEDA-4D6D-9B56-A672DF06B60E}"/>
                </a:ext>
              </a:extLst>
            </p:cNvPr>
            <p:cNvSpPr txBox="1"/>
            <p:nvPr/>
          </p:nvSpPr>
          <p:spPr>
            <a:xfrm>
              <a:off x="3736009" y="3051869"/>
              <a:ext cx="10869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ZooKeeper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文本框 20"/>
          <p:cNvSpPr txBox="1"/>
          <p:nvPr/>
        </p:nvSpPr>
        <p:spPr>
          <a:xfrm flipH="1">
            <a:off x="-86731" y="176750"/>
            <a:ext cx="3096344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后端与文件系统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360BF0-711F-4972-85FA-F285212D0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53" y="171486"/>
            <a:ext cx="1492489" cy="49562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03DDF8E-8130-432D-80A5-C36321EA2AC8}"/>
              </a:ext>
            </a:extLst>
          </p:cNvPr>
          <p:cNvSpPr/>
          <p:nvPr/>
        </p:nvSpPr>
        <p:spPr>
          <a:xfrm>
            <a:off x="6872222" y="1274932"/>
            <a:ext cx="606905" cy="5541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/>
                </a:solidFill>
              </a:rPr>
              <a:t>M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461725-5015-4394-BEB4-371DAD5F04D6}"/>
              </a:ext>
            </a:extLst>
          </p:cNvPr>
          <p:cNvSpPr/>
          <p:nvPr/>
        </p:nvSpPr>
        <p:spPr>
          <a:xfrm>
            <a:off x="7553607" y="1274932"/>
            <a:ext cx="606905" cy="5541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1"/>
                </a:solidFill>
              </a:rPr>
              <a:t>M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1B6D5E1-BA4A-475A-B7A5-D5247EC3E97F}"/>
              </a:ext>
            </a:extLst>
          </p:cNvPr>
          <p:cNvSpPr/>
          <p:nvPr/>
        </p:nvSpPr>
        <p:spPr>
          <a:xfrm>
            <a:off x="6147342" y="1274932"/>
            <a:ext cx="606905" cy="5541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E70DA6B-E62B-47E8-9056-B6D1E6355521}"/>
              </a:ext>
            </a:extLst>
          </p:cNvPr>
          <p:cNvSpPr/>
          <p:nvPr/>
        </p:nvSpPr>
        <p:spPr>
          <a:xfrm>
            <a:off x="3526955" y="3602152"/>
            <a:ext cx="2047778" cy="4164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Kafka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602E4FA-DEB5-4D0E-A803-584E985B68C0}"/>
              </a:ext>
            </a:extLst>
          </p:cNvPr>
          <p:cNvSpPr txBox="1"/>
          <p:nvPr/>
        </p:nvSpPr>
        <p:spPr>
          <a:xfrm>
            <a:off x="6394875" y="1944092"/>
            <a:ext cx="1609562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b="1" dirty="0">
                <a:ln/>
                <a:solidFill>
                  <a:schemeClr val="accent4"/>
                </a:solidFill>
              </a:rPr>
              <a:t>DataNodeGroup</a:t>
            </a:r>
            <a:endParaRPr lang="zh-CN" altLang="en-US" b="1" dirty="0">
              <a:ln/>
              <a:solidFill>
                <a:schemeClr val="accent4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B2C8FB5-8906-42A3-9617-209B2C1D000A}"/>
              </a:ext>
            </a:extLst>
          </p:cNvPr>
          <p:cNvSpPr/>
          <p:nvPr/>
        </p:nvSpPr>
        <p:spPr>
          <a:xfrm>
            <a:off x="6185203" y="2398023"/>
            <a:ext cx="563318" cy="55419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BAC0076-415D-450B-B291-31D4E2405B92}"/>
              </a:ext>
            </a:extLst>
          </p:cNvPr>
          <p:cNvSpPr/>
          <p:nvPr/>
        </p:nvSpPr>
        <p:spPr>
          <a:xfrm>
            <a:off x="7606932" y="2398023"/>
            <a:ext cx="550230" cy="554195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D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5DD0E86-16FB-4D4F-9969-4F97A027BB45}"/>
              </a:ext>
            </a:extLst>
          </p:cNvPr>
          <p:cNvSpPr/>
          <p:nvPr/>
        </p:nvSpPr>
        <p:spPr>
          <a:xfrm>
            <a:off x="6931085" y="2398025"/>
            <a:ext cx="550230" cy="554194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4"/>
                </a:solidFill>
              </a:rPr>
              <a:t>D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83A880-46DD-4DF9-8FB1-CA00CA7378E4}"/>
              </a:ext>
            </a:extLst>
          </p:cNvPr>
          <p:cNvSpPr txBox="1"/>
          <p:nvPr/>
        </p:nvSpPr>
        <p:spPr>
          <a:xfrm>
            <a:off x="7036923" y="3698498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36B3F47-183C-42A1-92E6-40F2C9B9DC21}"/>
              </a:ext>
            </a:extLst>
          </p:cNvPr>
          <p:cNvSpPr txBox="1"/>
          <p:nvPr/>
        </p:nvSpPr>
        <p:spPr>
          <a:xfrm>
            <a:off x="6318885" y="864962"/>
            <a:ext cx="18237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MasterNode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Group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9B0DF54-3C6E-4C98-BEF4-8264A1FE7324}"/>
              </a:ext>
            </a:extLst>
          </p:cNvPr>
          <p:cNvSpPr/>
          <p:nvPr/>
        </p:nvSpPr>
        <p:spPr>
          <a:xfrm>
            <a:off x="6185203" y="3087504"/>
            <a:ext cx="563318" cy="55419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6A45609-A5FD-4D6E-8892-452D9A01C9A0}"/>
              </a:ext>
            </a:extLst>
          </p:cNvPr>
          <p:cNvSpPr/>
          <p:nvPr/>
        </p:nvSpPr>
        <p:spPr>
          <a:xfrm>
            <a:off x="7606932" y="3087504"/>
            <a:ext cx="550230" cy="554195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D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4B75FB8-D469-4CC7-806E-AF6148787A87}"/>
              </a:ext>
            </a:extLst>
          </p:cNvPr>
          <p:cNvSpPr/>
          <p:nvPr/>
        </p:nvSpPr>
        <p:spPr>
          <a:xfrm>
            <a:off x="6931085" y="3087506"/>
            <a:ext cx="550230" cy="554194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4"/>
                </a:solidFill>
              </a:rPr>
              <a:t>D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523C8BA-C65A-4B7C-A0B7-A197565B2817}"/>
              </a:ext>
            </a:extLst>
          </p:cNvPr>
          <p:cNvSpPr/>
          <p:nvPr/>
        </p:nvSpPr>
        <p:spPr>
          <a:xfrm>
            <a:off x="6185203" y="4138815"/>
            <a:ext cx="563318" cy="55419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19C8357-211E-4594-A456-FDF5DDA26C27}"/>
              </a:ext>
            </a:extLst>
          </p:cNvPr>
          <p:cNvSpPr/>
          <p:nvPr/>
        </p:nvSpPr>
        <p:spPr>
          <a:xfrm>
            <a:off x="7606932" y="4138815"/>
            <a:ext cx="550230" cy="554195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2"/>
                </a:solidFill>
              </a:rPr>
              <a:t>D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41E545E7-5817-4B68-8AD6-2BE7441C6A21}"/>
              </a:ext>
            </a:extLst>
          </p:cNvPr>
          <p:cNvSpPr/>
          <p:nvPr/>
        </p:nvSpPr>
        <p:spPr>
          <a:xfrm>
            <a:off x="6931085" y="4138817"/>
            <a:ext cx="550230" cy="554194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accent4"/>
                </a:solidFill>
              </a:rPr>
              <a:t>D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99C301D-0A29-40E7-ADB5-3764B976F2CA}"/>
              </a:ext>
            </a:extLst>
          </p:cNvPr>
          <p:cNvSpPr/>
          <p:nvPr/>
        </p:nvSpPr>
        <p:spPr>
          <a:xfrm>
            <a:off x="835032" y="1343003"/>
            <a:ext cx="956340" cy="9396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Backend</a:t>
            </a:r>
            <a:endParaRPr lang="zh-CN" altLang="en-US" dirty="0"/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D07A7A57-4D16-40CD-8006-08BC8BC959C5}"/>
              </a:ext>
            </a:extLst>
          </p:cNvPr>
          <p:cNvCxnSpPr>
            <a:stCxn id="41" idx="3"/>
            <a:endCxn id="25" idx="1"/>
          </p:cNvCxnSpPr>
          <p:nvPr/>
        </p:nvCxnSpPr>
        <p:spPr>
          <a:xfrm>
            <a:off x="5343295" y="2444905"/>
            <a:ext cx="841908" cy="23021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5EC94A6A-5E1A-4DB1-A030-827836C8D858}"/>
              </a:ext>
            </a:extLst>
          </p:cNvPr>
          <p:cNvCxnSpPr>
            <a:cxnSpLocks/>
            <a:stCxn id="42" idx="3"/>
            <a:endCxn id="37" idx="1"/>
          </p:cNvCxnSpPr>
          <p:nvPr/>
        </p:nvCxnSpPr>
        <p:spPr>
          <a:xfrm>
            <a:off x="5343295" y="2915172"/>
            <a:ext cx="841908" cy="150074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65B5F6EE-7086-47A9-A0F6-2A9FE6794B9F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330861" y="1552030"/>
            <a:ext cx="816481" cy="56236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81D273D-A262-459F-99C3-3E526FAADFA6}"/>
              </a:ext>
            </a:extLst>
          </p:cNvPr>
          <p:cNvCxnSpPr>
            <a:cxnSpLocks/>
          </p:cNvCxnSpPr>
          <p:nvPr/>
        </p:nvCxnSpPr>
        <p:spPr>
          <a:xfrm>
            <a:off x="2750429" y="1159384"/>
            <a:ext cx="18212" cy="3533626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D7D0325E-E076-47A8-B9EA-580B8855CF15}"/>
              </a:ext>
            </a:extLst>
          </p:cNvPr>
          <p:cNvSpPr/>
          <p:nvPr/>
        </p:nvSpPr>
        <p:spPr>
          <a:xfrm>
            <a:off x="508126" y="3582967"/>
            <a:ext cx="1710500" cy="489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File System Client</a:t>
            </a:r>
            <a:endParaRPr lang="zh-CN" altLang="en-US" dirty="0"/>
          </a:p>
        </p:txBody>
      </p:sp>
      <p:sp>
        <p:nvSpPr>
          <p:cNvPr id="13" name="箭头: 左右 12">
            <a:extLst>
              <a:ext uri="{FF2B5EF4-FFF2-40B4-BE49-F238E27FC236}">
                <a16:creationId xmlns:a16="http://schemas.microsoft.com/office/drawing/2014/main" id="{6199FD5B-E3E7-42FF-8F22-03AF9D302EB8}"/>
              </a:ext>
            </a:extLst>
          </p:cNvPr>
          <p:cNvSpPr/>
          <p:nvPr/>
        </p:nvSpPr>
        <p:spPr>
          <a:xfrm>
            <a:off x="2401190" y="3641699"/>
            <a:ext cx="848395" cy="29647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箭头: 左右 43">
            <a:extLst>
              <a:ext uri="{FF2B5EF4-FFF2-40B4-BE49-F238E27FC236}">
                <a16:creationId xmlns:a16="http://schemas.microsoft.com/office/drawing/2014/main" id="{8514F3E2-7150-49CB-9E09-42F84B96C939}"/>
              </a:ext>
            </a:extLst>
          </p:cNvPr>
          <p:cNvSpPr/>
          <p:nvPr/>
        </p:nvSpPr>
        <p:spPr>
          <a:xfrm rot="5400000">
            <a:off x="889005" y="2766932"/>
            <a:ext cx="848395" cy="29647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13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6812">
        <p14:pan dir="u"/>
      </p:transition>
    </mc:Choice>
    <mc:Fallback xmlns="">
      <p:transition spd="slow" advTm="6812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2"/>
  <p:tag name="ISPRING_SCORM_RATE_SLIDES" val="0"/>
  <p:tag name="ISPRING_SCORM_PASSING_SCORE" val="0.000000"/>
  <p:tag name="ISPRING_ULTRA_SCORM_COURSE_ID" val="B687A018-D3BF-4549-861E-822F70BCFF9C"/>
  <p:tag name="ISPRINGONLINEFOLDERID" val="0"/>
  <p:tag name="ISPRINGONLINEFOLDERPATH" val="内容列表"/>
  <p:tag name="ISPRINGCLOUDFOLDERID" val="0"/>
  <p:tag name="ISPRINGCLOUDFOLDERPATH" val="资源库"/>
  <p:tag name="ISPRING_OUTPUT_FOLDER" val="G:\第七批已完成作品\150206"/>
  <p:tag name="ISPRING_FIRST_PUBLISH" val="1"/>
  <p:tag name="ISPRING_SCORM_RATE_QUIZZES" val="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8|0.7|1.1|0.8|0.7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2|0.6|1.4|0.8|0.8|0.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2754</Words>
  <Application>Microsoft Office PowerPoint</Application>
  <PresentationFormat>自定义</PresentationFormat>
  <Paragraphs>400</Paragraphs>
  <Slides>36</Slides>
  <Notes>36</Notes>
  <HiddenSlides>13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0" baseType="lpstr">
      <vt:lpstr>inpin heiti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ok2</dc:title>
  <dc:creator>One Ashen</dc:creator>
  <cp:lastModifiedBy>fourstring</cp:lastModifiedBy>
  <cp:revision>93</cp:revision>
  <dcterms:modified xsi:type="dcterms:W3CDTF">2021-07-18T04:40:02Z</dcterms:modified>
</cp:coreProperties>
</file>

<file path=docProps/thumbnail.jpeg>
</file>